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8" r:id="rId7"/>
    <p:sldMasterId id="2147484767" r:id="rId8"/>
    <p:sldMasterId id="2147484806" r:id="rId9"/>
  </p:sldMasterIdLst>
  <p:notesMasterIdLst>
    <p:notesMasterId r:id="rId39"/>
  </p:notesMasterIdLst>
  <p:handoutMasterIdLst>
    <p:handoutMasterId r:id="rId40"/>
  </p:handoutMasterIdLst>
  <p:sldIdLst>
    <p:sldId id="8499" r:id="rId10"/>
    <p:sldId id="3763" r:id="rId11"/>
    <p:sldId id="4974" r:id="rId12"/>
    <p:sldId id="5013" r:id="rId13"/>
    <p:sldId id="10943" r:id="rId14"/>
    <p:sldId id="3537" r:id="rId15"/>
    <p:sldId id="5015" r:id="rId16"/>
    <p:sldId id="4978" r:id="rId17"/>
    <p:sldId id="10936" r:id="rId18"/>
    <p:sldId id="10950" r:id="rId19"/>
    <p:sldId id="10958" r:id="rId20"/>
    <p:sldId id="10952" r:id="rId21"/>
    <p:sldId id="10938" r:id="rId22"/>
    <p:sldId id="10937" r:id="rId23"/>
    <p:sldId id="10951" r:id="rId24"/>
    <p:sldId id="10955" r:id="rId25"/>
    <p:sldId id="10956" r:id="rId26"/>
    <p:sldId id="10953" r:id="rId27"/>
    <p:sldId id="10957" r:id="rId28"/>
    <p:sldId id="5028" r:id="rId29"/>
    <p:sldId id="5018" r:id="rId30"/>
    <p:sldId id="4985" r:id="rId31"/>
    <p:sldId id="3761" r:id="rId32"/>
    <p:sldId id="10925" r:id="rId33"/>
    <p:sldId id="5003" r:id="rId34"/>
    <p:sldId id="5025" r:id="rId35"/>
    <p:sldId id="3719" r:id="rId36"/>
    <p:sldId id="10932" r:id="rId37"/>
    <p:sldId id="10944"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36E38-393F-4168-8A85-9F04A506EF3E}">
          <p14:sldIdLst>
            <p14:sldId id="8499"/>
            <p14:sldId id="3763"/>
            <p14:sldId id="4974"/>
            <p14:sldId id="5013"/>
            <p14:sldId id="10943"/>
            <p14:sldId id="3537"/>
            <p14:sldId id="5015"/>
            <p14:sldId id="4978"/>
            <p14:sldId id="10936"/>
            <p14:sldId id="10950"/>
            <p14:sldId id="10958"/>
            <p14:sldId id="10952"/>
            <p14:sldId id="10938"/>
            <p14:sldId id="10937"/>
            <p14:sldId id="10951"/>
            <p14:sldId id="10955"/>
            <p14:sldId id="10956"/>
            <p14:sldId id="10953"/>
            <p14:sldId id="10957"/>
            <p14:sldId id="5028"/>
            <p14:sldId id="5018"/>
            <p14:sldId id="4985"/>
            <p14:sldId id="3761"/>
            <p14:sldId id="10925"/>
            <p14:sldId id="5003"/>
            <p14:sldId id="5025"/>
            <p14:sldId id="3719"/>
            <p14:sldId id="10932"/>
            <p14:sldId id="1094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Schneider" initials="DS" lastIdx="1" clrIdx="0">
    <p:extLst>
      <p:ext uri="{19B8F6BF-5375-455C-9EA6-DF929625EA0E}">
        <p15:presenceInfo xmlns:p15="http://schemas.microsoft.com/office/powerpoint/2012/main" userId="S::danielsc@microsoft.com::f195af02-0a79-422d-b6ec-3cb206ca6c6f" providerId="AD"/>
      </p:ext>
    </p:extLst>
  </p:cmAuthor>
  <p:cmAuthor id="2" name="Serina Kaye" initials="SK" lastIdx="6" clrIdx="1">
    <p:extLst>
      <p:ext uri="{19B8F6BF-5375-455C-9EA6-DF929625EA0E}">
        <p15:presenceInfo xmlns:p15="http://schemas.microsoft.com/office/powerpoint/2012/main" userId="S-1-5-21-2127521184-1604012920-1887927527-46905" providerId="AD"/>
      </p:ext>
    </p:extLst>
  </p:cmAuthor>
  <p:cmAuthor id="3" name="Nick Dwyer" initials="ND" lastIdx="62" clrIdx="2">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4AA"/>
    <a:srgbClr val="D1D1D1"/>
    <a:srgbClr val="A80000"/>
    <a:srgbClr val="0078D4"/>
    <a:srgbClr val="006C31"/>
    <a:srgbClr val="D2D2D2"/>
    <a:srgbClr val="002050"/>
    <a:srgbClr val="F37521"/>
    <a:srgbClr val="737373"/>
    <a:srgbClr val="006B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38168-DA4D-4A8D-8E23-32E9E6F993D9}" v="481" dt="2020-01-29T23:41:50.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843" autoAdjust="0"/>
  </p:normalViewPr>
  <p:slideViewPr>
    <p:cSldViewPr snapToGrid="0">
      <p:cViewPr>
        <p:scale>
          <a:sx n="90" d="100"/>
          <a:sy n="90" d="100"/>
        </p:scale>
        <p:origin x="603" y="189"/>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1.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Smith (CDA)" userId="e2e26018-0444-4cbe-a438-569915950e81" providerId="ADAL" clId="{7707BC15-BD4A-4CD8-9410-86B42E313805}"/>
    <pc:docChg chg="addSld delSld modSld sldOrd modSection">
      <pc:chgData name="David Smith (CDA)" userId="e2e26018-0444-4cbe-a438-569915950e81" providerId="ADAL" clId="{7707BC15-BD4A-4CD8-9410-86B42E313805}" dt="2019-07-02T16:35:20.376" v="479"/>
      <pc:docMkLst>
        <pc:docMk/>
      </pc:docMkLst>
      <pc:sldChg chg="add">
        <pc:chgData name="David Smith (CDA)" userId="e2e26018-0444-4cbe-a438-569915950e81" providerId="ADAL" clId="{7707BC15-BD4A-4CD8-9410-86B42E313805}" dt="2019-07-02T16:32:42.762" v="354"/>
        <pc:sldMkLst>
          <pc:docMk/>
          <pc:sldMk cId="1405338976" sldId="321"/>
        </pc:sldMkLst>
      </pc:sldChg>
      <pc:sldChg chg="del">
        <pc:chgData name="David Smith (CDA)" userId="e2e26018-0444-4cbe-a438-569915950e81" providerId="ADAL" clId="{7707BC15-BD4A-4CD8-9410-86B42E313805}" dt="2019-07-02T16:10:13.511" v="82" actId="47"/>
        <pc:sldMkLst>
          <pc:docMk/>
          <pc:sldMk cId="1869999325" sldId="1861"/>
        </pc:sldMkLst>
      </pc:sldChg>
      <pc:sldChg chg="ord">
        <pc:chgData name="David Smith (CDA)" userId="e2e26018-0444-4cbe-a438-569915950e81" providerId="ADAL" clId="{7707BC15-BD4A-4CD8-9410-86B42E313805}" dt="2019-07-02T16:10:06.702" v="80"/>
        <pc:sldMkLst>
          <pc:docMk/>
          <pc:sldMk cId="608109200" sldId="3435"/>
        </pc:sldMkLst>
      </pc:sldChg>
      <pc:sldChg chg="ord">
        <pc:chgData name="David Smith (CDA)" userId="e2e26018-0444-4cbe-a438-569915950e81" providerId="ADAL" clId="{7707BC15-BD4A-4CD8-9410-86B42E313805}" dt="2019-07-02T16:09:19.650" v="79"/>
        <pc:sldMkLst>
          <pc:docMk/>
          <pc:sldMk cId="2211962956" sldId="3447"/>
        </pc:sldMkLst>
      </pc:sldChg>
      <pc:sldChg chg="ord">
        <pc:chgData name="David Smith (CDA)" userId="e2e26018-0444-4cbe-a438-569915950e81" providerId="ADAL" clId="{7707BC15-BD4A-4CD8-9410-86B42E313805}" dt="2019-07-02T16:07:40.885" v="76"/>
        <pc:sldMkLst>
          <pc:docMk/>
          <pc:sldMk cId="1296167863" sldId="3521"/>
        </pc:sldMkLst>
      </pc:sldChg>
      <pc:sldChg chg="ord">
        <pc:chgData name="David Smith (CDA)" userId="e2e26018-0444-4cbe-a438-569915950e81" providerId="ADAL" clId="{7707BC15-BD4A-4CD8-9410-86B42E313805}" dt="2019-07-02T16:08:41.323" v="78"/>
        <pc:sldMkLst>
          <pc:docMk/>
          <pc:sldMk cId="1395679197" sldId="3525"/>
        </pc:sldMkLst>
      </pc:sldChg>
      <pc:sldChg chg="ord">
        <pc:chgData name="David Smith (CDA)" userId="e2e26018-0444-4cbe-a438-569915950e81" providerId="ADAL" clId="{7707BC15-BD4A-4CD8-9410-86B42E313805}" dt="2019-07-02T16:07:55.979" v="77"/>
        <pc:sldMkLst>
          <pc:docMk/>
          <pc:sldMk cId="2648310465" sldId="8473"/>
        </pc:sldMkLst>
      </pc:sldChg>
      <pc:sldChg chg="ord">
        <pc:chgData name="David Smith (CDA)" userId="e2e26018-0444-4cbe-a438-569915950e81" providerId="ADAL" clId="{7707BC15-BD4A-4CD8-9410-86B42E313805}" dt="2019-07-02T16:09:19.650" v="79"/>
        <pc:sldMkLst>
          <pc:docMk/>
          <pc:sldMk cId="2262492004" sldId="8474"/>
        </pc:sldMkLst>
      </pc:sldChg>
      <pc:sldChg chg="modSp add ord">
        <pc:chgData name="David Smith (CDA)" userId="e2e26018-0444-4cbe-a438-569915950e81" providerId="ADAL" clId="{7707BC15-BD4A-4CD8-9410-86B42E313805}" dt="2019-07-02T16:10:11.252" v="81"/>
        <pc:sldMkLst>
          <pc:docMk/>
          <pc:sldMk cId="2445215932" sldId="8499"/>
        </pc:sldMkLst>
        <pc:spChg chg="mod">
          <ac:chgData name="David Smith (CDA)" userId="e2e26018-0444-4cbe-a438-569915950e81" providerId="ADAL" clId="{7707BC15-BD4A-4CD8-9410-86B42E313805}" dt="2019-07-02T16:06:22.360" v="24"/>
          <ac:spMkLst>
            <pc:docMk/>
            <pc:sldMk cId="2445215932" sldId="8499"/>
            <ac:spMk id="2" creationId="{BCFE1CF9-5D39-4F52-928F-EA0EADE1809C}"/>
          </ac:spMkLst>
        </pc:spChg>
        <pc:spChg chg="mod">
          <ac:chgData name="David Smith (CDA)" userId="e2e26018-0444-4cbe-a438-569915950e81" providerId="ADAL" clId="{7707BC15-BD4A-4CD8-9410-86B42E313805}" dt="2019-07-02T16:07:07.290" v="75" actId="403"/>
          <ac:spMkLst>
            <pc:docMk/>
            <pc:sldMk cId="2445215932" sldId="8499"/>
            <ac:spMk id="3" creationId="{8BD86179-E2DA-454A-86CC-D65365DA9D28}"/>
          </ac:spMkLst>
        </pc:spChg>
      </pc:sldChg>
      <pc:sldChg chg="modSp add del">
        <pc:chgData name="David Smith (CDA)" userId="e2e26018-0444-4cbe-a438-569915950e81" providerId="ADAL" clId="{7707BC15-BD4A-4CD8-9410-86B42E313805}" dt="2019-07-02T16:16:01.456" v="237" actId="47"/>
        <pc:sldMkLst>
          <pc:docMk/>
          <pc:sldMk cId="1547954724" sldId="8500"/>
        </pc:sldMkLst>
        <pc:spChg chg="mod">
          <ac:chgData name="David Smith (CDA)" userId="e2e26018-0444-4cbe-a438-569915950e81" providerId="ADAL" clId="{7707BC15-BD4A-4CD8-9410-86B42E313805}" dt="2019-07-02T16:11:39.607" v="94" actId="20577"/>
          <ac:spMkLst>
            <pc:docMk/>
            <pc:sldMk cId="1547954724" sldId="8500"/>
            <ac:spMk id="2" creationId="{88463597-E116-49BB-91B8-84C3582A0C9A}"/>
          </ac:spMkLst>
        </pc:spChg>
      </pc:sldChg>
      <pc:sldChg chg="modSp add">
        <pc:chgData name="David Smith (CDA)" userId="e2e26018-0444-4cbe-a438-569915950e81" providerId="ADAL" clId="{7707BC15-BD4A-4CD8-9410-86B42E313805}" dt="2019-07-02T16:15:54.310" v="236" actId="14100"/>
        <pc:sldMkLst>
          <pc:docMk/>
          <pc:sldMk cId="61308703" sldId="8501"/>
        </pc:sldMkLst>
        <pc:spChg chg="mod">
          <ac:chgData name="David Smith (CDA)" userId="e2e26018-0444-4cbe-a438-569915950e81" providerId="ADAL" clId="{7707BC15-BD4A-4CD8-9410-86B42E313805}" dt="2019-07-02T16:11:56.807" v="104" actId="20577"/>
          <ac:spMkLst>
            <pc:docMk/>
            <pc:sldMk cId="61308703" sldId="8501"/>
            <ac:spMk id="4" creationId="{CF794668-A250-4567-80A7-B86ADE5D8387}"/>
          </ac:spMkLst>
        </pc:spChg>
        <pc:spChg chg="mod">
          <ac:chgData name="David Smith (CDA)" userId="e2e26018-0444-4cbe-a438-569915950e81" providerId="ADAL" clId="{7707BC15-BD4A-4CD8-9410-86B42E313805}" dt="2019-07-02T16:15:54.310" v="236" actId="14100"/>
          <ac:spMkLst>
            <pc:docMk/>
            <pc:sldMk cId="61308703" sldId="8501"/>
            <ac:spMk id="5" creationId="{58B34467-C942-4BFF-802D-C1C14EF7EC99}"/>
          </ac:spMkLst>
        </pc:spChg>
      </pc:sldChg>
      <pc:sldChg chg="addSp modSp add">
        <pc:chgData name="David Smith (CDA)" userId="e2e26018-0444-4cbe-a438-569915950e81" providerId="ADAL" clId="{7707BC15-BD4A-4CD8-9410-86B42E313805}" dt="2019-07-02T16:17:35.524" v="257" actId="20577"/>
        <pc:sldMkLst>
          <pc:docMk/>
          <pc:sldMk cId="3873621962" sldId="8502"/>
        </pc:sldMkLst>
        <pc:spChg chg="mod">
          <ac:chgData name="David Smith (CDA)" userId="e2e26018-0444-4cbe-a438-569915950e81" providerId="ADAL" clId="{7707BC15-BD4A-4CD8-9410-86B42E313805}" dt="2019-07-02T16:17:35.524" v="257" actId="20577"/>
          <ac:spMkLst>
            <pc:docMk/>
            <pc:sldMk cId="3873621962" sldId="8502"/>
            <ac:spMk id="2" creationId="{BCB0482D-FD04-4697-85E4-B13F50739460}"/>
          </ac:spMkLst>
        </pc:spChg>
        <pc:picChg chg="add mod">
          <ac:chgData name="David Smith (CDA)" userId="e2e26018-0444-4cbe-a438-569915950e81" providerId="ADAL" clId="{7707BC15-BD4A-4CD8-9410-86B42E313805}" dt="2019-07-02T16:17:24.134" v="243" actId="1076"/>
          <ac:picMkLst>
            <pc:docMk/>
            <pc:sldMk cId="3873621962" sldId="8502"/>
            <ac:picMk id="4" creationId="{0C69465B-809D-4722-8E67-9D0129D57E88}"/>
          </ac:picMkLst>
        </pc:picChg>
      </pc:sldChg>
      <pc:sldChg chg="modSp add">
        <pc:chgData name="David Smith (CDA)" userId="e2e26018-0444-4cbe-a438-569915950e81" providerId="ADAL" clId="{7707BC15-BD4A-4CD8-9410-86B42E313805}" dt="2019-07-02T16:18:55.193" v="271" actId="404"/>
        <pc:sldMkLst>
          <pc:docMk/>
          <pc:sldMk cId="3038057844" sldId="8503"/>
        </pc:sldMkLst>
        <pc:spChg chg="mod">
          <ac:chgData name="David Smith (CDA)" userId="e2e26018-0444-4cbe-a438-569915950e81" providerId="ADAL" clId="{7707BC15-BD4A-4CD8-9410-86B42E313805}" dt="2019-07-02T16:18:55.193" v="271" actId="404"/>
          <ac:spMkLst>
            <pc:docMk/>
            <pc:sldMk cId="3038057844" sldId="8503"/>
            <ac:spMk id="2" creationId="{057F4F26-8361-401D-906D-052E9EDC6E3A}"/>
          </ac:spMkLst>
        </pc:spChg>
        <pc:spChg chg="mod">
          <ac:chgData name="David Smith (CDA)" userId="e2e26018-0444-4cbe-a438-569915950e81" providerId="ADAL" clId="{7707BC15-BD4A-4CD8-9410-86B42E313805}" dt="2019-07-02T16:18:15.062" v="266" actId="20577"/>
          <ac:spMkLst>
            <pc:docMk/>
            <pc:sldMk cId="3038057844" sldId="8503"/>
            <ac:spMk id="3" creationId="{57B28269-F215-4B29-BF00-8F482F03A5AA}"/>
          </ac:spMkLst>
        </pc:spChg>
      </pc:sldChg>
      <pc:sldChg chg="addSp modSp add ord">
        <pc:chgData name="David Smith (CDA)" userId="e2e26018-0444-4cbe-a438-569915950e81" providerId="ADAL" clId="{7707BC15-BD4A-4CD8-9410-86B42E313805}" dt="2019-07-02T16:35:20.376" v="479"/>
        <pc:sldMkLst>
          <pc:docMk/>
          <pc:sldMk cId="4178374149" sldId="8504"/>
        </pc:sldMkLst>
        <pc:spChg chg="mod">
          <ac:chgData name="David Smith (CDA)" userId="e2e26018-0444-4cbe-a438-569915950e81" providerId="ADAL" clId="{7707BC15-BD4A-4CD8-9410-86B42E313805}" dt="2019-07-02T16:28:03.384" v="316" actId="20577"/>
          <ac:spMkLst>
            <pc:docMk/>
            <pc:sldMk cId="4178374149" sldId="8504"/>
            <ac:spMk id="2" creationId="{FC631589-B066-46C9-9688-8FDB3A6A3611}"/>
          </ac:spMkLst>
        </pc:spChg>
        <pc:spChg chg="add mod">
          <ac:chgData name="David Smith (CDA)" userId="e2e26018-0444-4cbe-a438-569915950e81" providerId="ADAL" clId="{7707BC15-BD4A-4CD8-9410-86B42E313805}" dt="2019-07-02T16:29:44.615" v="329" actId="1076"/>
          <ac:spMkLst>
            <pc:docMk/>
            <pc:sldMk cId="4178374149" sldId="8504"/>
            <ac:spMk id="3" creationId="{508CA9A6-9E23-49C8-98B1-FE10DA924A1C}"/>
          </ac:spMkLst>
        </pc:spChg>
        <pc:picChg chg="add mod">
          <ac:chgData name="David Smith (CDA)" userId="e2e26018-0444-4cbe-a438-569915950e81" providerId="ADAL" clId="{7707BC15-BD4A-4CD8-9410-86B42E313805}" dt="2019-07-02T16:28:39.993" v="321" actId="1076"/>
          <ac:picMkLst>
            <pc:docMk/>
            <pc:sldMk cId="4178374149" sldId="8504"/>
            <ac:picMk id="1026" creationId="{91AAB67A-9F21-4406-9180-CBA8BA14CAEC}"/>
          </ac:picMkLst>
        </pc:picChg>
      </pc:sldChg>
      <pc:sldChg chg="addSp delSp modSp add ord">
        <pc:chgData name="David Smith (CDA)" userId="e2e26018-0444-4cbe-a438-569915950e81" providerId="ADAL" clId="{7707BC15-BD4A-4CD8-9410-86B42E313805}" dt="2019-07-02T16:35:06.557" v="478" actId="20577"/>
        <pc:sldMkLst>
          <pc:docMk/>
          <pc:sldMk cId="3888687105" sldId="8505"/>
        </pc:sldMkLst>
        <pc:spChg chg="mod">
          <ac:chgData name="David Smith (CDA)" userId="e2e26018-0444-4cbe-a438-569915950e81" providerId="ADAL" clId="{7707BC15-BD4A-4CD8-9410-86B42E313805}" dt="2019-07-02T16:34:13.490" v="435" actId="20577"/>
          <ac:spMkLst>
            <pc:docMk/>
            <pc:sldMk cId="3888687105" sldId="8505"/>
            <ac:spMk id="2" creationId="{16CC0C4E-3CF7-4DEF-9750-B6B23A4F2B4A}"/>
          </ac:spMkLst>
        </pc:spChg>
        <pc:spChg chg="del">
          <ac:chgData name="David Smith (CDA)" userId="e2e26018-0444-4cbe-a438-569915950e81" providerId="ADAL" clId="{7707BC15-BD4A-4CD8-9410-86B42E313805}" dt="2019-07-02T16:34:51.546" v="436"/>
          <ac:spMkLst>
            <pc:docMk/>
            <pc:sldMk cId="3888687105" sldId="8505"/>
            <ac:spMk id="3" creationId="{2C4A6A61-893E-4BA1-8E3D-835DE32EDA13}"/>
          </ac:spMkLst>
        </pc:spChg>
        <pc:spChg chg="add mod">
          <ac:chgData name="David Smith (CDA)" userId="e2e26018-0444-4cbe-a438-569915950e81" providerId="ADAL" clId="{7707BC15-BD4A-4CD8-9410-86B42E313805}" dt="2019-07-02T16:35:06.557" v="478" actId="20577"/>
          <ac:spMkLst>
            <pc:docMk/>
            <pc:sldMk cId="3888687105" sldId="8505"/>
            <ac:spMk id="4" creationId="{58A6501B-1574-4BBD-8FDD-FE1B2CBEEF63}"/>
          </ac:spMkLst>
        </pc:spChg>
      </pc:sldChg>
    </pc:docChg>
  </pc:docChgLst>
  <pc:docChgLst>
    <pc:chgData name="David Smith (CDA)" userId="e2e26018-0444-4cbe-a438-569915950e81" providerId="ADAL" clId="{3B844F69-390F-4FD1-B23A-0E88B9E0EADB}"/>
    <pc:docChg chg="undo custSel addSld delSld modSld sldOrd delSection modSection">
      <pc:chgData name="David Smith (CDA)" userId="e2e26018-0444-4cbe-a438-569915950e81" providerId="ADAL" clId="{3B844F69-390F-4FD1-B23A-0E88B9E0EADB}" dt="2019-07-12T09:17:25.517" v="3758"/>
      <pc:docMkLst>
        <pc:docMk/>
      </pc:docMkLst>
      <pc:sldChg chg="del">
        <pc:chgData name="David Smith (CDA)" userId="e2e26018-0444-4cbe-a438-569915950e81" providerId="ADAL" clId="{3B844F69-390F-4FD1-B23A-0E88B9E0EADB}" dt="2019-07-12T06:55:07.292" v="3689" actId="47"/>
        <pc:sldMkLst>
          <pc:docMk/>
          <pc:sldMk cId="1387540580" sldId="261"/>
        </pc:sldMkLst>
      </pc:sldChg>
      <pc:sldChg chg="del">
        <pc:chgData name="David Smith (CDA)" userId="e2e26018-0444-4cbe-a438-569915950e81" providerId="ADAL" clId="{3B844F69-390F-4FD1-B23A-0E88B9E0EADB}" dt="2019-07-12T06:55:07.292" v="3689" actId="47"/>
        <pc:sldMkLst>
          <pc:docMk/>
          <pc:sldMk cId="2453919527" sldId="265"/>
        </pc:sldMkLst>
      </pc:sldChg>
      <pc:sldChg chg="del ord">
        <pc:chgData name="David Smith (CDA)" userId="e2e26018-0444-4cbe-a438-569915950e81" providerId="ADAL" clId="{3B844F69-390F-4FD1-B23A-0E88B9E0EADB}" dt="2019-07-12T06:55:07.292" v="3689" actId="47"/>
        <pc:sldMkLst>
          <pc:docMk/>
          <pc:sldMk cId="1405338976" sldId="321"/>
        </pc:sldMkLst>
      </pc:sldChg>
      <pc:sldChg chg="del">
        <pc:chgData name="David Smith (CDA)" userId="e2e26018-0444-4cbe-a438-569915950e81" providerId="ADAL" clId="{3B844F69-390F-4FD1-B23A-0E88B9E0EADB}" dt="2019-07-12T06:55:07.292" v="3689" actId="47"/>
        <pc:sldMkLst>
          <pc:docMk/>
          <pc:sldMk cId="1517691463" sldId="1661"/>
        </pc:sldMkLst>
      </pc:sldChg>
      <pc:sldChg chg="del">
        <pc:chgData name="David Smith (CDA)" userId="e2e26018-0444-4cbe-a438-569915950e81" providerId="ADAL" clId="{3B844F69-390F-4FD1-B23A-0E88B9E0EADB}" dt="2019-07-12T06:55:07.292" v="3689" actId="47"/>
        <pc:sldMkLst>
          <pc:docMk/>
          <pc:sldMk cId="3074195236" sldId="1696"/>
        </pc:sldMkLst>
      </pc:sldChg>
      <pc:sldChg chg="del">
        <pc:chgData name="David Smith (CDA)" userId="e2e26018-0444-4cbe-a438-569915950e81" providerId="ADAL" clId="{3B844F69-390F-4FD1-B23A-0E88B9E0EADB}" dt="2019-07-12T06:55:07.292" v="3689" actId="47"/>
        <pc:sldMkLst>
          <pc:docMk/>
          <pc:sldMk cId="891995430" sldId="1697"/>
        </pc:sldMkLst>
      </pc:sldChg>
      <pc:sldChg chg="del">
        <pc:chgData name="David Smith (CDA)" userId="e2e26018-0444-4cbe-a438-569915950e81" providerId="ADAL" clId="{3B844F69-390F-4FD1-B23A-0E88B9E0EADB}" dt="2019-07-12T06:55:07.292" v="3689" actId="47"/>
        <pc:sldMkLst>
          <pc:docMk/>
          <pc:sldMk cId="2918533567" sldId="1699"/>
        </pc:sldMkLst>
      </pc:sldChg>
      <pc:sldChg chg="del">
        <pc:chgData name="David Smith (CDA)" userId="e2e26018-0444-4cbe-a438-569915950e81" providerId="ADAL" clId="{3B844F69-390F-4FD1-B23A-0E88B9E0EADB}" dt="2019-07-12T06:55:07.292" v="3689" actId="47"/>
        <pc:sldMkLst>
          <pc:docMk/>
          <pc:sldMk cId="86281053" sldId="1701"/>
        </pc:sldMkLst>
      </pc:sldChg>
      <pc:sldChg chg="del">
        <pc:chgData name="David Smith (CDA)" userId="e2e26018-0444-4cbe-a438-569915950e81" providerId="ADAL" clId="{3B844F69-390F-4FD1-B23A-0E88B9E0EADB}" dt="2019-07-12T06:55:07.292" v="3689" actId="47"/>
        <pc:sldMkLst>
          <pc:docMk/>
          <pc:sldMk cId="373326347" sldId="1723"/>
        </pc:sldMkLst>
      </pc:sldChg>
      <pc:sldChg chg="del">
        <pc:chgData name="David Smith (CDA)" userId="e2e26018-0444-4cbe-a438-569915950e81" providerId="ADAL" clId="{3B844F69-390F-4FD1-B23A-0E88B9E0EADB}" dt="2019-07-12T06:55:07.292" v="3689" actId="47"/>
        <pc:sldMkLst>
          <pc:docMk/>
          <pc:sldMk cId="3840623738" sldId="1731"/>
        </pc:sldMkLst>
      </pc:sldChg>
      <pc:sldChg chg="del">
        <pc:chgData name="David Smith (CDA)" userId="e2e26018-0444-4cbe-a438-569915950e81" providerId="ADAL" clId="{3B844F69-390F-4FD1-B23A-0E88B9E0EADB}" dt="2019-07-12T06:55:07.292" v="3689" actId="47"/>
        <pc:sldMkLst>
          <pc:docMk/>
          <pc:sldMk cId="2055442511" sldId="1822"/>
        </pc:sldMkLst>
      </pc:sldChg>
      <pc:sldChg chg="del">
        <pc:chgData name="David Smith (CDA)" userId="e2e26018-0444-4cbe-a438-569915950e81" providerId="ADAL" clId="{3B844F69-390F-4FD1-B23A-0E88B9E0EADB}" dt="2019-07-12T06:55:07.292" v="3689" actId="47"/>
        <pc:sldMkLst>
          <pc:docMk/>
          <pc:sldMk cId="2552704016" sldId="1931"/>
        </pc:sldMkLst>
      </pc:sldChg>
      <pc:sldChg chg="del">
        <pc:chgData name="David Smith (CDA)" userId="e2e26018-0444-4cbe-a438-569915950e81" providerId="ADAL" clId="{3B844F69-390F-4FD1-B23A-0E88B9E0EADB}" dt="2019-07-12T06:55:07.292" v="3689" actId="47"/>
        <pc:sldMkLst>
          <pc:docMk/>
          <pc:sldMk cId="4187103259" sldId="1940"/>
        </pc:sldMkLst>
      </pc:sldChg>
      <pc:sldChg chg="del">
        <pc:chgData name="David Smith (CDA)" userId="e2e26018-0444-4cbe-a438-569915950e81" providerId="ADAL" clId="{3B844F69-390F-4FD1-B23A-0E88B9E0EADB}" dt="2019-07-12T06:55:07.292" v="3689" actId="47"/>
        <pc:sldMkLst>
          <pc:docMk/>
          <pc:sldMk cId="2256272305" sldId="3376"/>
        </pc:sldMkLst>
      </pc:sldChg>
      <pc:sldChg chg="del">
        <pc:chgData name="David Smith (CDA)" userId="e2e26018-0444-4cbe-a438-569915950e81" providerId="ADAL" clId="{3B844F69-390F-4FD1-B23A-0E88B9E0EADB}" dt="2019-07-12T06:55:07.292" v="3689" actId="47"/>
        <pc:sldMkLst>
          <pc:docMk/>
          <pc:sldMk cId="4015661998" sldId="3419"/>
        </pc:sldMkLst>
      </pc:sldChg>
      <pc:sldChg chg="del">
        <pc:chgData name="David Smith (CDA)" userId="e2e26018-0444-4cbe-a438-569915950e81" providerId="ADAL" clId="{3B844F69-390F-4FD1-B23A-0E88B9E0EADB}" dt="2019-07-12T06:55:07.292" v="3689" actId="47"/>
        <pc:sldMkLst>
          <pc:docMk/>
          <pc:sldMk cId="1396434449" sldId="3423"/>
        </pc:sldMkLst>
      </pc:sldChg>
      <pc:sldChg chg="del">
        <pc:chgData name="David Smith (CDA)" userId="e2e26018-0444-4cbe-a438-569915950e81" providerId="ADAL" clId="{3B844F69-390F-4FD1-B23A-0E88B9E0EADB}" dt="2019-07-12T06:55:07.292" v="3689" actId="47"/>
        <pc:sldMkLst>
          <pc:docMk/>
          <pc:sldMk cId="3801324368" sldId="3425"/>
        </pc:sldMkLst>
      </pc:sldChg>
      <pc:sldChg chg="del">
        <pc:chgData name="David Smith (CDA)" userId="e2e26018-0444-4cbe-a438-569915950e81" providerId="ADAL" clId="{3B844F69-390F-4FD1-B23A-0E88B9E0EADB}" dt="2019-07-12T06:55:07.292" v="3689" actId="47"/>
        <pc:sldMkLst>
          <pc:docMk/>
          <pc:sldMk cId="587573254" sldId="3426"/>
        </pc:sldMkLst>
      </pc:sldChg>
      <pc:sldChg chg="del">
        <pc:chgData name="David Smith (CDA)" userId="e2e26018-0444-4cbe-a438-569915950e81" providerId="ADAL" clId="{3B844F69-390F-4FD1-B23A-0E88B9E0EADB}" dt="2019-07-12T06:55:07.292" v="3689" actId="47"/>
        <pc:sldMkLst>
          <pc:docMk/>
          <pc:sldMk cId="134762462" sldId="3433"/>
        </pc:sldMkLst>
      </pc:sldChg>
      <pc:sldChg chg="del ord">
        <pc:chgData name="David Smith (CDA)" userId="e2e26018-0444-4cbe-a438-569915950e81" providerId="ADAL" clId="{3B844F69-390F-4FD1-B23A-0E88B9E0EADB}" dt="2019-07-12T06:55:07.292" v="3689" actId="47"/>
        <pc:sldMkLst>
          <pc:docMk/>
          <pc:sldMk cId="608109200" sldId="3435"/>
        </pc:sldMkLst>
      </pc:sldChg>
      <pc:sldChg chg="del">
        <pc:chgData name="David Smith (CDA)" userId="e2e26018-0444-4cbe-a438-569915950e81" providerId="ADAL" clId="{3B844F69-390F-4FD1-B23A-0E88B9E0EADB}" dt="2019-07-12T06:55:07.292" v="3689" actId="47"/>
        <pc:sldMkLst>
          <pc:docMk/>
          <pc:sldMk cId="2809999104" sldId="3436"/>
        </pc:sldMkLst>
      </pc:sldChg>
      <pc:sldChg chg="del">
        <pc:chgData name="David Smith (CDA)" userId="e2e26018-0444-4cbe-a438-569915950e81" providerId="ADAL" clId="{3B844F69-390F-4FD1-B23A-0E88B9E0EADB}" dt="2019-07-12T06:55:07.292" v="3689" actId="47"/>
        <pc:sldMkLst>
          <pc:docMk/>
          <pc:sldMk cId="2675734119" sldId="3438"/>
        </pc:sldMkLst>
      </pc:sldChg>
      <pc:sldChg chg="del">
        <pc:chgData name="David Smith (CDA)" userId="e2e26018-0444-4cbe-a438-569915950e81" providerId="ADAL" clId="{3B844F69-390F-4FD1-B23A-0E88B9E0EADB}" dt="2019-07-12T06:55:07.292" v="3689" actId="47"/>
        <pc:sldMkLst>
          <pc:docMk/>
          <pc:sldMk cId="2323464223" sldId="3444"/>
        </pc:sldMkLst>
      </pc:sldChg>
      <pc:sldChg chg="addSp delSp modSp del ord">
        <pc:chgData name="David Smith (CDA)" userId="e2e26018-0444-4cbe-a438-569915950e81" providerId="ADAL" clId="{3B844F69-390F-4FD1-B23A-0E88B9E0EADB}" dt="2019-07-12T06:55:07.292" v="3689" actId="47"/>
        <pc:sldMkLst>
          <pc:docMk/>
          <pc:sldMk cId="2211962956" sldId="3447"/>
        </pc:sldMkLst>
        <pc:spChg chg="mod">
          <ac:chgData name="David Smith (CDA)" userId="e2e26018-0444-4cbe-a438-569915950e81" providerId="ADAL" clId="{3B844F69-390F-4FD1-B23A-0E88B9E0EADB}" dt="2019-07-10T13:06:17.942" v="2488" actId="1076"/>
          <ac:spMkLst>
            <pc:docMk/>
            <pc:sldMk cId="2211962956" sldId="3447"/>
            <ac:spMk id="2" creationId="{CFD9A2FB-175E-4439-8D30-39E360F058F6}"/>
          </ac:spMkLst>
        </pc:spChg>
        <pc:spChg chg="mod">
          <ac:chgData name="David Smith (CDA)" userId="e2e26018-0444-4cbe-a438-569915950e81" providerId="ADAL" clId="{3B844F69-390F-4FD1-B23A-0E88B9E0EADB}" dt="2019-07-10T13:05:30.770" v="2482" actId="1076"/>
          <ac:spMkLst>
            <pc:docMk/>
            <pc:sldMk cId="2211962956" sldId="3447"/>
            <ac:spMk id="13" creationId="{DF2101CA-D16D-45C0-9564-EEF8274F34EC}"/>
          </ac:spMkLst>
        </pc:spChg>
        <pc:spChg chg="add mod topLvl">
          <ac:chgData name="David Smith (CDA)" userId="e2e26018-0444-4cbe-a438-569915950e81" providerId="ADAL" clId="{3B844F69-390F-4FD1-B23A-0E88B9E0EADB}" dt="2019-07-10T13:06:13.167" v="2486" actId="338"/>
          <ac:spMkLst>
            <pc:docMk/>
            <pc:sldMk cId="2211962956" sldId="3447"/>
            <ac:spMk id="38" creationId="{95B5D4CB-2936-4213-8828-27E50B20B9C5}"/>
          </ac:spMkLst>
        </pc:spChg>
        <pc:spChg chg="mod topLvl">
          <ac:chgData name="David Smith (CDA)" userId="e2e26018-0444-4cbe-a438-569915950e81" providerId="ADAL" clId="{3B844F69-390F-4FD1-B23A-0E88B9E0EADB}" dt="2019-07-10T13:06:13.167" v="2486" actId="338"/>
          <ac:spMkLst>
            <pc:docMk/>
            <pc:sldMk cId="2211962956" sldId="3447"/>
            <ac:spMk id="41" creationId="{5121FD07-CA0B-468A-94B7-8BCFBFD28A2A}"/>
          </ac:spMkLst>
        </pc:spChg>
        <pc:spChg chg="mod topLvl">
          <ac:chgData name="David Smith (CDA)" userId="e2e26018-0444-4cbe-a438-569915950e81" providerId="ADAL" clId="{3B844F69-390F-4FD1-B23A-0E88B9E0EADB}" dt="2019-07-10T13:06:13.167" v="2486" actId="338"/>
          <ac:spMkLst>
            <pc:docMk/>
            <pc:sldMk cId="2211962956" sldId="3447"/>
            <ac:spMk id="42" creationId="{C1F12DC4-73D6-4ED6-A99F-0B079061CDB0}"/>
          </ac:spMkLst>
        </pc:spChg>
        <pc:spChg chg="mod">
          <ac:chgData name="David Smith (CDA)" userId="e2e26018-0444-4cbe-a438-569915950e81" providerId="ADAL" clId="{3B844F69-390F-4FD1-B23A-0E88B9E0EADB}" dt="2019-07-10T13:05:34.785" v="2483" actId="1076"/>
          <ac:spMkLst>
            <pc:docMk/>
            <pc:sldMk cId="2211962956" sldId="3447"/>
            <ac:spMk id="7169" creationId="{908252F3-7B54-4916-9B68-0ABB1E4D66DF}"/>
          </ac:spMkLst>
        </pc:spChg>
        <pc:grpChg chg="add mod">
          <ac:chgData name="David Smith (CDA)" userId="e2e26018-0444-4cbe-a438-569915950e81" providerId="ADAL" clId="{3B844F69-390F-4FD1-B23A-0E88B9E0EADB}" dt="2019-07-10T13:06:13.167" v="2486" actId="338"/>
          <ac:grpSpMkLst>
            <pc:docMk/>
            <pc:sldMk cId="2211962956" sldId="3447"/>
            <ac:grpSpMk id="3" creationId="{5D299F8F-3DD7-4397-867B-6968110441CB}"/>
          </ac:grpSpMkLst>
        </pc:grpChg>
        <pc:grpChg chg="del">
          <ac:chgData name="David Smith (CDA)" userId="e2e26018-0444-4cbe-a438-569915950e81" providerId="ADAL" clId="{3B844F69-390F-4FD1-B23A-0E88B9E0EADB}" dt="2019-07-10T13:05:51.756" v="2484" actId="165"/>
          <ac:grpSpMkLst>
            <pc:docMk/>
            <pc:sldMk cId="2211962956" sldId="3447"/>
            <ac:grpSpMk id="37" creationId="{F74C11E6-8972-43BA-B70A-F361971E38B7}"/>
          </ac:grpSpMkLst>
        </pc:grpChg>
        <pc:grpChg chg="del mod topLvl">
          <ac:chgData name="David Smith (CDA)" userId="e2e26018-0444-4cbe-a438-569915950e81" providerId="ADAL" clId="{3B844F69-390F-4FD1-B23A-0E88B9E0EADB}" dt="2019-07-10T13:06:02.315" v="2485" actId="165"/>
          <ac:grpSpMkLst>
            <pc:docMk/>
            <pc:sldMk cId="2211962956" sldId="3447"/>
            <ac:grpSpMk id="39" creationId="{4A93AC16-8993-4F29-AB96-BBCE5DFE4DC4}"/>
          </ac:grpSpMkLst>
        </pc:grpChg>
      </pc:sldChg>
      <pc:sldChg chg="del">
        <pc:chgData name="David Smith (CDA)" userId="e2e26018-0444-4cbe-a438-569915950e81" providerId="ADAL" clId="{3B844F69-390F-4FD1-B23A-0E88B9E0EADB}" dt="2019-07-12T06:55:07.292" v="3689" actId="47"/>
        <pc:sldMkLst>
          <pc:docMk/>
          <pc:sldMk cId="3105103696" sldId="3448"/>
        </pc:sldMkLst>
      </pc:sldChg>
      <pc:sldChg chg="del">
        <pc:chgData name="David Smith (CDA)" userId="e2e26018-0444-4cbe-a438-569915950e81" providerId="ADAL" clId="{3B844F69-390F-4FD1-B23A-0E88B9E0EADB}" dt="2019-07-12T06:55:07.292" v="3689" actId="47"/>
        <pc:sldMkLst>
          <pc:docMk/>
          <pc:sldMk cId="1573152499" sldId="3449"/>
        </pc:sldMkLst>
      </pc:sldChg>
      <pc:sldChg chg="del">
        <pc:chgData name="David Smith (CDA)" userId="e2e26018-0444-4cbe-a438-569915950e81" providerId="ADAL" clId="{3B844F69-390F-4FD1-B23A-0E88B9E0EADB}" dt="2019-07-12T06:55:07.292" v="3689" actId="47"/>
        <pc:sldMkLst>
          <pc:docMk/>
          <pc:sldMk cId="4119465035" sldId="3452"/>
        </pc:sldMkLst>
      </pc:sldChg>
      <pc:sldChg chg="del">
        <pc:chgData name="David Smith (CDA)" userId="e2e26018-0444-4cbe-a438-569915950e81" providerId="ADAL" clId="{3B844F69-390F-4FD1-B23A-0E88B9E0EADB}" dt="2019-07-12T06:55:07.292" v="3689" actId="47"/>
        <pc:sldMkLst>
          <pc:docMk/>
          <pc:sldMk cId="238338744" sldId="3454"/>
        </pc:sldMkLst>
      </pc:sldChg>
      <pc:sldChg chg="del">
        <pc:chgData name="David Smith (CDA)" userId="e2e26018-0444-4cbe-a438-569915950e81" providerId="ADAL" clId="{3B844F69-390F-4FD1-B23A-0E88B9E0EADB}" dt="2019-07-12T06:55:07.292" v="3689" actId="47"/>
        <pc:sldMkLst>
          <pc:docMk/>
          <pc:sldMk cId="3058801614" sldId="3458"/>
        </pc:sldMkLst>
      </pc:sldChg>
      <pc:sldChg chg="del">
        <pc:chgData name="David Smith (CDA)" userId="e2e26018-0444-4cbe-a438-569915950e81" providerId="ADAL" clId="{3B844F69-390F-4FD1-B23A-0E88B9E0EADB}" dt="2019-07-12T06:55:07.292" v="3689" actId="47"/>
        <pc:sldMkLst>
          <pc:docMk/>
          <pc:sldMk cId="2512779613" sldId="3485"/>
        </pc:sldMkLst>
      </pc:sldChg>
      <pc:sldChg chg="del">
        <pc:chgData name="David Smith (CDA)" userId="e2e26018-0444-4cbe-a438-569915950e81" providerId="ADAL" clId="{3B844F69-390F-4FD1-B23A-0E88B9E0EADB}" dt="2019-07-12T06:55:07.292" v="3689" actId="47"/>
        <pc:sldMkLst>
          <pc:docMk/>
          <pc:sldMk cId="3034140780" sldId="3501"/>
        </pc:sldMkLst>
      </pc:sldChg>
      <pc:sldChg chg="del">
        <pc:chgData name="David Smith (CDA)" userId="e2e26018-0444-4cbe-a438-569915950e81" providerId="ADAL" clId="{3B844F69-390F-4FD1-B23A-0E88B9E0EADB}" dt="2019-07-12T06:55:07.292" v="3689" actId="47"/>
        <pc:sldMkLst>
          <pc:docMk/>
          <pc:sldMk cId="2541691420" sldId="3502"/>
        </pc:sldMkLst>
      </pc:sldChg>
      <pc:sldChg chg="del">
        <pc:chgData name="David Smith (CDA)" userId="e2e26018-0444-4cbe-a438-569915950e81" providerId="ADAL" clId="{3B844F69-390F-4FD1-B23A-0E88B9E0EADB}" dt="2019-07-12T06:55:07.292" v="3689" actId="47"/>
        <pc:sldMkLst>
          <pc:docMk/>
          <pc:sldMk cId="3769689106" sldId="3503"/>
        </pc:sldMkLst>
      </pc:sldChg>
      <pc:sldChg chg="del">
        <pc:chgData name="David Smith (CDA)" userId="e2e26018-0444-4cbe-a438-569915950e81" providerId="ADAL" clId="{3B844F69-390F-4FD1-B23A-0E88B9E0EADB}" dt="2019-07-12T06:55:07.292" v="3689" actId="47"/>
        <pc:sldMkLst>
          <pc:docMk/>
          <pc:sldMk cId="951091624" sldId="3504"/>
        </pc:sldMkLst>
      </pc:sldChg>
      <pc:sldChg chg="del">
        <pc:chgData name="David Smith (CDA)" userId="e2e26018-0444-4cbe-a438-569915950e81" providerId="ADAL" clId="{3B844F69-390F-4FD1-B23A-0E88B9E0EADB}" dt="2019-07-12T06:55:07.292" v="3689" actId="47"/>
        <pc:sldMkLst>
          <pc:docMk/>
          <pc:sldMk cId="1001352907" sldId="3507"/>
        </pc:sldMkLst>
      </pc:sldChg>
      <pc:sldChg chg="del">
        <pc:chgData name="David Smith (CDA)" userId="e2e26018-0444-4cbe-a438-569915950e81" providerId="ADAL" clId="{3B844F69-390F-4FD1-B23A-0E88B9E0EADB}" dt="2019-07-12T06:55:07.292" v="3689" actId="47"/>
        <pc:sldMkLst>
          <pc:docMk/>
          <pc:sldMk cId="2162723852" sldId="3509"/>
        </pc:sldMkLst>
      </pc:sldChg>
      <pc:sldChg chg="del">
        <pc:chgData name="David Smith (CDA)" userId="e2e26018-0444-4cbe-a438-569915950e81" providerId="ADAL" clId="{3B844F69-390F-4FD1-B23A-0E88B9E0EADB}" dt="2019-07-12T06:55:07.292" v="3689" actId="47"/>
        <pc:sldMkLst>
          <pc:docMk/>
          <pc:sldMk cId="3225871762" sldId="3512"/>
        </pc:sldMkLst>
      </pc:sldChg>
      <pc:sldChg chg="del">
        <pc:chgData name="David Smith (CDA)" userId="e2e26018-0444-4cbe-a438-569915950e81" providerId="ADAL" clId="{3B844F69-390F-4FD1-B23A-0E88B9E0EADB}" dt="2019-07-12T06:55:07.292" v="3689" actId="47"/>
        <pc:sldMkLst>
          <pc:docMk/>
          <pc:sldMk cId="2725894869" sldId="3513"/>
        </pc:sldMkLst>
      </pc:sldChg>
      <pc:sldChg chg="del">
        <pc:chgData name="David Smith (CDA)" userId="e2e26018-0444-4cbe-a438-569915950e81" providerId="ADAL" clId="{3B844F69-390F-4FD1-B23A-0E88B9E0EADB}" dt="2019-07-12T06:55:07.292" v="3689" actId="47"/>
        <pc:sldMkLst>
          <pc:docMk/>
          <pc:sldMk cId="2138599765" sldId="3519"/>
        </pc:sldMkLst>
      </pc:sldChg>
      <pc:sldChg chg="del">
        <pc:chgData name="David Smith (CDA)" userId="e2e26018-0444-4cbe-a438-569915950e81" providerId="ADAL" clId="{3B844F69-390F-4FD1-B23A-0E88B9E0EADB}" dt="2019-07-09T09:15:12.862" v="1227" actId="47"/>
        <pc:sldMkLst>
          <pc:docMk/>
          <pc:sldMk cId="1296167863" sldId="3521"/>
        </pc:sldMkLst>
      </pc:sldChg>
      <pc:sldChg chg="del">
        <pc:chgData name="David Smith (CDA)" userId="e2e26018-0444-4cbe-a438-569915950e81" providerId="ADAL" clId="{3B844F69-390F-4FD1-B23A-0E88B9E0EADB}" dt="2019-07-12T06:55:07.292" v="3689" actId="47"/>
        <pc:sldMkLst>
          <pc:docMk/>
          <pc:sldMk cId="736104254" sldId="3524"/>
        </pc:sldMkLst>
      </pc:sldChg>
      <pc:sldChg chg="addSp delSp modSp ord">
        <pc:chgData name="David Smith (CDA)" userId="e2e26018-0444-4cbe-a438-569915950e81" providerId="ADAL" clId="{3B844F69-390F-4FD1-B23A-0E88B9E0EADB}" dt="2019-07-10T13:03:46.644" v="2479"/>
        <pc:sldMkLst>
          <pc:docMk/>
          <pc:sldMk cId="1395679197" sldId="3525"/>
        </pc:sldMkLst>
        <pc:spChg chg="del">
          <ac:chgData name="David Smith (CDA)" userId="e2e26018-0444-4cbe-a438-569915950e81" providerId="ADAL" clId="{3B844F69-390F-4FD1-B23A-0E88B9E0EADB}" dt="2019-07-05T20:05:09.606" v="356" actId="478"/>
          <ac:spMkLst>
            <pc:docMk/>
            <pc:sldMk cId="1395679197" sldId="3525"/>
            <ac:spMk id="4" creationId="{8CB7070E-8260-43B4-B1C0-A3A8C9EED33A}"/>
          </ac:spMkLst>
        </pc:spChg>
        <pc:spChg chg="add mod">
          <ac:chgData name="David Smith (CDA)" userId="e2e26018-0444-4cbe-a438-569915950e81" providerId="ADAL" clId="{3B844F69-390F-4FD1-B23A-0E88B9E0EADB}" dt="2019-07-05T20:05:09.606" v="356" actId="478"/>
          <ac:spMkLst>
            <pc:docMk/>
            <pc:sldMk cId="1395679197" sldId="3525"/>
            <ac:spMk id="6" creationId="{1EB4BF1A-F995-48CE-A354-3913DA1FAF35}"/>
          </ac:spMkLst>
        </pc:spChg>
        <pc:spChg chg="mod">
          <ac:chgData name="David Smith (CDA)" userId="e2e26018-0444-4cbe-a438-569915950e81" providerId="ADAL" clId="{3B844F69-390F-4FD1-B23A-0E88B9E0EADB}" dt="2019-07-05T20:05:05.116" v="355" actId="20577"/>
          <ac:spMkLst>
            <pc:docMk/>
            <pc:sldMk cId="1395679197" sldId="3525"/>
            <ac:spMk id="17" creationId="{00000000-0000-0000-0000-000000000000}"/>
          </ac:spMkLst>
        </pc:spChg>
      </pc:sldChg>
      <pc:sldChg chg="del">
        <pc:chgData name="David Smith (CDA)" userId="e2e26018-0444-4cbe-a438-569915950e81" providerId="ADAL" clId="{3B844F69-390F-4FD1-B23A-0E88B9E0EADB}" dt="2019-07-12T06:55:07.292" v="3689" actId="47"/>
        <pc:sldMkLst>
          <pc:docMk/>
          <pc:sldMk cId="1007490366" sldId="3526"/>
        </pc:sldMkLst>
      </pc:sldChg>
      <pc:sldChg chg="del">
        <pc:chgData name="David Smith (CDA)" userId="e2e26018-0444-4cbe-a438-569915950e81" providerId="ADAL" clId="{3B844F69-390F-4FD1-B23A-0E88B9E0EADB}" dt="2019-07-12T06:55:07.292" v="3689" actId="47"/>
        <pc:sldMkLst>
          <pc:docMk/>
          <pc:sldMk cId="1744565706" sldId="3528"/>
        </pc:sldMkLst>
      </pc:sldChg>
      <pc:sldChg chg="del">
        <pc:chgData name="David Smith (CDA)" userId="e2e26018-0444-4cbe-a438-569915950e81" providerId="ADAL" clId="{3B844F69-390F-4FD1-B23A-0E88B9E0EADB}" dt="2019-07-12T06:55:07.292" v="3689" actId="47"/>
        <pc:sldMkLst>
          <pc:docMk/>
          <pc:sldMk cId="3248755384" sldId="3535"/>
        </pc:sldMkLst>
      </pc:sldChg>
      <pc:sldChg chg="ord">
        <pc:chgData name="David Smith (CDA)" userId="e2e26018-0444-4cbe-a438-569915950e81" providerId="ADAL" clId="{3B844F69-390F-4FD1-B23A-0E88B9E0EADB}" dt="2019-07-09T10:54:57.344" v="2221"/>
        <pc:sldMkLst>
          <pc:docMk/>
          <pc:sldMk cId="367665774" sldId="3537"/>
        </pc:sldMkLst>
      </pc:sldChg>
      <pc:sldChg chg="delSp modSp ord">
        <pc:chgData name="David Smith (CDA)" userId="e2e26018-0444-4cbe-a438-569915950e81" providerId="ADAL" clId="{3B844F69-390F-4FD1-B23A-0E88B9E0EADB}" dt="2019-07-12T06:52:32.645" v="3633" actId="14100"/>
        <pc:sldMkLst>
          <pc:docMk/>
          <pc:sldMk cId="2620638334" sldId="3539"/>
        </pc:sldMkLst>
        <pc:spChg chg="mod">
          <ac:chgData name="David Smith (CDA)" userId="e2e26018-0444-4cbe-a438-569915950e81" providerId="ADAL" clId="{3B844F69-390F-4FD1-B23A-0E88B9E0EADB}" dt="2019-07-12T06:52:32.645" v="3633" actId="14100"/>
          <ac:spMkLst>
            <pc:docMk/>
            <pc:sldMk cId="2620638334" sldId="3539"/>
            <ac:spMk id="2" creationId="{0750FDDA-11A8-476C-94C9-86D0FCBD7841}"/>
          </ac:spMkLst>
        </pc:spChg>
        <pc:spChg chg="mod">
          <ac:chgData name="David Smith (CDA)" userId="e2e26018-0444-4cbe-a438-569915950e81" providerId="ADAL" clId="{3B844F69-390F-4FD1-B23A-0E88B9E0EADB}" dt="2019-07-12T06:42:50.141" v="3224" actId="20577"/>
          <ac:spMkLst>
            <pc:docMk/>
            <pc:sldMk cId="2620638334" sldId="3539"/>
            <ac:spMk id="3" creationId="{12AF8EB9-E135-4A8A-A1AD-6F8B3C3C7EDE}"/>
          </ac:spMkLst>
        </pc:spChg>
        <pc:spChg chg="del">
          <ac:chgData name="David Smith (CDA)" userId="e2e26018-0444-4cbe-a438-569915950e81" providerId="ADAL" clId="{3B844F69-390F-4FD1-B23A-0E88B9E0EADB}" dt="2019-07-12T06:43:16.118" v="3226" actId="478"/>
          <ac:spMkLst>
            <pc:docMk/>
            <pc:sldMk cId="2620638334" sldId="3539"/>
            <ac:spMk id="29" creationId="{D898F9A4-AEB7-40E4-A43B-DB35EF014B19}"/>
          </ac:spMkLst>
        </pc:spChg>
        <pc:spChg chg="mod">
          <ac:chgData name="David Smith (CDA)" userId="e2e26018-0444-4cbe-a438-569915950e81" providerId="ADAL" clId="{3B844F69-390F-4FD1-B23A-0E88B9E0EADB}" dt="2019-07-12T06:51:19.691" v="3626" actId="1076"/>
          <ac:spMkLst>
            <pc:docMk/>
            <pc:sldMk cId="2620638334" sldId="3539"/>
            <ac:spMk id="38" creationId="{A9E7FF1E-8969-4851-BBE7-A96D576F23C8}"/>
          </ac:spMkLst>
        </pc:spChg>
        <pc:spChg chg="mod">
          <ac:chgData name="David Smith (CDA)" userId="e2e26018-0444-4cbe-a438-569915950e81" providerId="ADAL" clId="{3B844F69-390F-4FD1-B23A-0E88B9E0EADB}" dt="2019-07-12T06:43:12.996" v="3225" actId="1076"/>
          <ac:spMkLst>
            <pc:docMk/>
            <pc:sldMk cId="2620638334" sldId="3539"/>
            <ac:spMk id="66" creationId="{0E77EC65-FCAA-4CD1-9C95-B9DD727D3B7A}"/>
          </ac:spMkLst>
        </pc:spChg>
        <pc:spChg chg="mod">
          <ac:chgData name="David Smith (CDA)" userId="e2e26018-0444-4cbe-a438-569915950e81" providerId="ADAL" clId="{3B844F69-390F-4FD1-B23A-0E88B9E0EADB}" dt="2019-07-12T06:43:25.044" v="3227" actId="1076"/>
          <ac:spMkLst>
            <pc:docMk/>
            <pc:sldMk cId="2620638334" sldId="3539"/>
            <ac:spMk id="72" creationId="{7CAE88DA-1687-4704-9902-278BCC6D50F5}"/>
          </ac:spMkLst>
        </pc:spChg>
        <pc:spChg chg="mod">
          <ac:chgData name="David Smith (CDA)" userId="e2e26018-0444-4cbe-a438-569915950e81" providerId="ADAL" clId="{3B844F69-390F-4FD1-B23A-0E88B9E0EADB}" dt="2019-07-12T06:43:50.499" v="3229" actId="1076"/>
          <ac:spMkLst>
            <pc:docMk/>
            <pc:sldMk cId="2620638334" sldId="3539"/>
            <ac:spMk id="73" creationId="{9D64D9EB-E6F0-423E-A242-F88BC7CFF8FD}"/>
          </ac:spMkLst>
        </pc:spChg>
        <pc:spChg chg="mod">
          <ac:chgData name="David Smith (CDA)" userId="e2e26018-0444-4cbe-a438-569915950e81" providerId="ADAL" clId="{3B844F69-390F-4FD1-B23A-0E88B9E0EADB}" dt="2019-07-12T06:43:25.044" v="3227" actId="1076"/>
          <ac:spMkLst>
            <pc:docMk/>
            <pc:sldMk cId="2620638334" sldId="3539"/>
            <ac:spMk id="78" creationId="{657F0040-B427-4D8D-A460-6C40B007E598}"/>
          </ac:spMkLst>
        </pc:spChg>
        <pc:spChg chg="mod">
          <ac:chgData name="David Smith (CDA)" userId="e2e26018-0444-4cbe-a438-569915950e81" providerId="ADAL" clId="{3B844F69-390F-4FD1-B23A-0E88B9E0EADB}" dt="2019-07-12T06:43:12.996" v="3225" actId="1076"/>
          <ac:spMkLst>
            <pc:docMk/>
            <pc:sldMk cId="2620638334" sldId="3539"/>
            <ac:spMk id="123" creationId="{A0BBD2E3-45C8-4944-9C4D-26E6AFB180AC}"/>
          </ac:spMkLst>
        </pc:spChg>
        <pc:spChg chg="mod">
          <ac:chgData name="David Smith (CDA)" userId="e2e26018-0444-4cbe-a438-569915950e81" providerId="ADAL" clId="{3B844F69-390F-4FD1-B23A-0E88B9E0EADB}" dt="2019-07-12T06:43:12.996" v="3225" actId="1076"/>
          <ac:spMkLst>
            <pc:docMk/>
            <pc:sldMk cId="2620638334" sldId="3539"/>
            <ac:spMk id="124" creationId="{C263E34D-74AC-460E-957C-D2C04A924468}"/>
          </ac:spMkLst>
        </pc:spChg>
        <pc:spChg chg="mod">
          <ac:chgData name="David Smith (CDA)" userId="e2e26018-0444-4cbe-a438-569915950e81" providerId="ADAL" clId="{3B844F69-390F-4FD1-B23A-0E88B9E0EADB}" dt="2019-07-12T06:43:12.996" v="3225" actId="1076"/>
          <ac:spMkLst>
            <pc:docMk/>
            <pc:sldMk cId="2620638334" sldId="3539"/>
            <ac:spMk id="176" creationId="{B11704EE-B0B3-481C-BE3B-E0BC7BC8C8B5}"/>
          </ac:spMkLst>
        </pc:spChg>
        <pc:spChg chg="mod">
          <ac:chgData name="David Smith (CDA)" userId="e2e26018-0444-4cbe-a438-569915950e81" providerId="ADAL" clId="{3B844F69-390F-4FD1-B23A-0E88B9E0EADB}" dt="2019-07-12T06:43:12.996" v="3225" actId="1076"/>
          <ac:spMkLst>
            <pc:docMk/>
            <pc:sldMk cId="2620638334" sldId="3539"/>
            <ac:spMk id="177" creationId="{431706B8-700C-4F69-9679-F46AEEB2A8DB}"/>
          </ac:spMkLst>
        </pc:spChg>
        <pc:grpChg chg="mod">
          <ac:chgData name="David Smith (CDA)" userId="e2e26018-0444-4cbe-a438-569915950e81" providerId="ADAL" clId="{3B844F69-390F-4FD1-B23A-0E88B9E0EADB}" dt="2019-07-12T06:43:12.996" v="3225" actId="1076"/>
          <ac:grpSpMkLst>
            <pc:docMk/>
            <pc:sldMk cId="2620638334" sldId="3539"/>
            <ac:grpSpMk id="5" creationId="{F2BC9208-970F-4221-935E-732AF2131D2A}"/>
          </ac:grpSpMkLst>
        </pc:grpChg>
        <pc:grpChg chg="mod">
          <ac:chgData name="David Smith (CDA)" userId="e2e26018-0444-4cbe-a438-569915950e81" providerId="ADAL" clId="{3B844F69-390F-4FD1-B23A-0E88B9E0EADB}" dt="2019-07-12T06:51:19.691" v="3626" actId="1076"/>
          <ac:grpSpMkLst>
            <pc:docMk/>
            <pc:sldMk cId="2620638334" sldId="3539"/>
            <ac:grpSpMk id="19" creationId="{23F6777E-C315-4976-B4F9-56FA0BE29EC5}"/>
          </ac:grpSpMkLst>
        </pc:grpChg>
        <pc:grpChg chg="mod">
          <ac:chgData name="David Smith (CDA)" userId="e2e26018-0444-4cbe-a438-569915950e81" providerId="ADAL" clId="{3B844F69-390F-4FD1-B23A-0E88B9E0EADB}" dt="2019-07-12T06:43:12.996" v="3225" actId="1076"/>
          <ac:grpSpMkLst>
            <pc:docMk/>
            <pc:sldMk cId="2620638334" sldId="3539"/>
            <ac:grpSpMk id="30" creationId="{3D397771-9145-46EC-9BBC-3F110A1D9A9C}"/>
          </ac:grpSpMkLst>
        </pc:grpChg>
        <pc:grpChg chg="mod">
          <ac:chgData name="David Smith (CDA)" userId="e2e26018-0444-4cbe-a438-569915950e81" providerId="ADAL" clId="{3B844F69-390F-4FD1-B23A-0E88B9E0EADB}" dt="2019-07-12T06:43:12.996" v="3225" actId="1076"/>
          <ac:grpSpMkLst>
            <pc:docMk/>
            <pc:sldMk cId="2620638334" sldId="3539"/>
            <ac:grpSpMk id="31" creationId="{CD9783FF-783E-4F09-9C92-0E99E0458036}"/>
          </ac:grpSpMkLst>
        </pc:grpChg>
        <pc:grpChg chg="mod">
          <ac:chgData name="David Smith (CDA)" userId="e2e26018-0444-4cbe-a438-569915950e81" providerId="ADAL" clId="{3B844F69-390F-4FD1-B23A-0E88B9E0EADB}" dt="2019-07-12T06:43:25.044" v="3227" actId="1076"/>
          <ac:grpSpMkLst>
            <pc:docMk/>
            <pc:sldMk cId="2620638334" sldId="3539"/>
            <ac:grpSpMk id="74" creationId="{751D8A37-0C1B-485F-AF10-30B71868BF45}"/>
          </ac:grpSpMkLst>
        </pc:grpChg>
        <pc:grpChg chg="mod">
          <ac:chgData name="David Smith (CDA)" userId="e2e26018-0444-4cbe-a438-569915950e81" providerId="ADAL" clId="{3B844F69-390F-4FD1-B23A-0E88B9E0EADB}" dt="2019-07-12T06:43:25.044" v="3227" actId="1076"/>
          <ac:grpSpMkLst>
            <pc:docMk/>
            <pc:sldMk cId="2620638334" sldId="3539"/>
            <ac:grpSpMk id="98" creationId="{205EB407-F2CE-48C4-9F55-46A465FE75A8}"/>
          </ac:grpSpMkLst>
        </pc:grpChg>
        <pc:grpChg chg="mod">
          <ac:chgData name="David Smith (CDA)" userId="e2e26018-0444-4cbe-a438-569915950e81" providerId="ADAL" clId="{3B844F69-390F-4FD1-B23A-0E88B9E0EADB}" dt="2019-07-12T06:43:25.044" v="3227" actId="1076"/>
          <ac:grpSpMkLst>
            <pc:docMk/>
            <pc:sldMk cId="2620638334" sldId="3539"/>
            <ac:grpSpMk id="104" creationId="{05E30825-0E8F-4B31-BA9B-CD0D4AC1C55C}"/>
          </ac:grpSpMkLst>
        </pc:grpChg>
        <pc:grpChg chg="mod">
          <ac:chgData name="David Smith (CDA)" userId="e2e26018-0444-4cbe-a438-569915950e81" providerId="ADAL" clId="{3B844F69-390F-4FD1-B23A-0E88B9E0EADB}" dt="2019-07-12T06:43:12.996" v="3225" actId="1076"/>
          <ac:grpSpMkLst>
            <pc:docMk/>
            <pc:sldMk cId="2620638334" sldId="3539"/>
            <ac:grpSpMk id="153" creationId="{A43EB5D2-EC02-4C9A-A3E7-BA946B1E5504}"/>
          </ac:grpSpMkLst>
        </pc:grpChg>
        <pc:grpChg chg="mod">
          <ac:chgData name="David Smith (CDA)" userId="e2e26018-0444-4cbe-a438-569915950e81" providerId="ADAL" clId="{3B844F69-390F-4FD1-B23A-0E88B9E0EADB}" dt="2019-07-12T06:43:12.996" v="3225" actId="1076"/>
          <ac:grpSpMkLst>
            <pc:docMk/>
            <pc:sldMk cId="2620638334" sldId="3539"/>
            <ac:grpSpMk id="157" creationId="{82F9D3CF-1D04-4562-A6D7-7969BDB8D96E}"/>
          </ac:grpSpMkLst>
        </pc:grpChg>
        <pc:grpChg chg="mod">
          <ac:chgData name="David Smith (CDA)" userId="e2e26018-0444-4cbe-a438-569915950e81" providerId="ADAL" clId="{3B844F69-390F-4FD1-B23A-0E88B9E0EADB}" dt="2019-07-12T06:43:12.996" v="3225" actId="1076"/>
          <ac:grpSpMkLst>
            <pc:docMk/>
            <pc:sldMk cId="2620638334" sldId="3539"/>
            <ac:grpSpMk id="178" creationId="{1F6D6884-6DF6-4208-A646-B6729ABB599E}"/>
          </ac:grpSpMkLst>
        </pc:grpChg>
      </pc:sldChg>
      <pc:sldChg chg="del">
        <pc:chgData name="David Smith (CDA)" userId="e2e26018-0444-4cbe-a438-569915950e81" providerId="ADAL" clId="{3B844F69-390F-4FD1-B23A-0E88B9E0EADB}" dt="2019-07-12T06:55:07.292" v="3689" actId="47"/>
        <pc:sldMkLst>
          <pc:docMk/>
          <pc:sldMk cId="2449809864" sldId="3540"/>
        </pc:sldMkLst>
      </pc:sldChg>
      <pc:sldChg chg="del">
        <pc:chgData name="David Smith (CDA)" userId="e2e26018-0444-4cbe-a438-569915950e81" providerId="ADAL" clId="{3B844F69-390F-4FD1-B23A-0E88B9E0EADB}" dt="2019-07-12T06:55:07.292" v="3689" actId="47"/>
        <pc:sldMkLst>
          <pc:docMk/>
          <pc:sldMk cId="2194407508" sldId="3541"/>
        </pc:sldMkLst>
      </pc:sldChg>
      <pc:sldChg chg="del">
        <pc:chgData name="David Smith (CDA)" userId="e2e26018-0444-4cbe-a438-569915950e81" providerId="ADAL" clId="{3B844F69-390F-4FD1-B23A-0E88B9E0EADB}" dt="2019-07-12T06:55:07.292" v="3689" actId="47"/>
        <pc:sldMkLst>
          <pc:docMk/>
          <pc:sldMk cId="2973303250" sldId="3542"/>
        </pc:sldMkLst>
      </pc:sldChg>
      <pc:sldChg chg="del">
        <pc:chgData name="David Smith (CDA)" userId="e2e26018-0444-4cbe-a438-569915950e81" providerId="ADAL" clId="{3B844F69-390F-4FD1-B23A-0E88B9E0EADB}" dt="2019-07-12T06:55:07.292" v="3689" actId="47"/>
        <pc:sldMkLst>
          <pc:docMk/>
          <pc:sldMk cId="479081437" sldId="3543"/>
        </pc:sldMkLst>
      </pc:sldChg>
      <pc:sldChg chg="del">
        <pc:chgData name="David Smith (CDA)" userId="e2e26018-0444-4cbe-a438-569915950e81" providerId="ADAL" clId="{3B844F69-390F-4FD1-B23A-0E88B9E0EADB}" dt="2019-07-12T06:55:07.292" v="3689" actId="47"/>
        <pc:sldMkLst>
          <pc:docMk/>
          <pc:sldMk cId="1338813184" sldId="3545"/>
        </pc:sldMkLst>
      </pc:sldChg>
      <pc:sldChg chg="del">
        <pc:chgData name="David Smith (CDA)" userId="e2e26018-0444-4cbe-a438-569915950e81" providerId="ADAL" clId="{3B844F69-390F-4FD1-B23A-0E88B9E0EADB}" dt="2019-07-12T06:55:07.292" v="3689" actId="47"/>
        <pc:sldMkLst>
          <pc:docMk/>
          <pc:sldMk cId="1312787282" sldId="3546"/>
        </pc:sldMkLst>
      </pc:sldChg>
      <pc:sldChg chg="del">
        <pc:chgData name="David Smith (CDA)" userId="e2e26018-0444-4cbe-a438-569915950e81" providerId="ADAL" clId="{3B844F69-390F-4FD1-B23A-0E88B9E0EADB}" dt="2019-07-12T06:55:07.292" v="3689" actId="47"/>
        <pc:sldMkLst>
          <pc:docMk/>
          <pc:sldMk cId="3170738521" sldId="3547"/>
        </pc:sldMkLst>
      </pc:sldChg>
      <pc:sldChg chg="del">
        <pc:chgData name="David Smith (CDA)" userId="e2e26018-0444-4cbe-a438-569915950e81" providerId="ADAL" clId="{3B844F69-390F-4FD1-B23A-0E88B9E0EADB}" dt="2019-07-12T06:55:07.292" v="3689" actId="47"/>
        <pc:sldMkLst>
          <pc:docMk/>
          <pc:sldMk cId="902230861" sldId="3549"/>
        </pc:sldMkLst>
      </pc:sldChg>
      <pc:sldChg chg="del">
        <pc:chgData name="David Smith (CDA)" userId="e2e26018-0444-4cbe-a438-569915950e81" providerId="ADAL" clId="{3B844F69-390F-4FD1-B23A-0E88B9E0EADB}" dt="2019-07-12T06:55:07.292" v="3689" actId="47"/>
        <pc:sldMkLst>
          <pc:docMk/>
          <pc:sldMk cId="2374572331" sldId="3550"/>
        </pc:sldMkLst>
      </pc:sldChg>
      <pc:sldChg chg="del">
        <pc:chgData name="David Smith (CDA)" userId="e2e26018-0444-4cbe-a438-569915950e81" providerId="ADAL" clId="{3B844F69-390F-4FD1-B23A-0E88B9E0EADB}" dt="2019-07-12T06:55:07.292" v="3689" actId="47"/>
        <pc:sldMkLst>
          <pc:docMk/>
          <pc:sldMk cId="214065823" sldId="3551"/>
        </pc:sldMkLst>
      </pc:sldChg>
      <pc:sldChg chg="del">
        <pc:chgData name="David Smith (CDA)" userId="e2e26018-0444-4cbe-a438-569915950e81" providerId="ADAL" clId="{3B844F69-390F-4FD1-B23A-0E88B9E0EADB}" dt="2019-07-12T06:55:07.292" v="3689" actId="47"/>
        <pc:sldMkLst>
          <pc:docMk/>
          <pc:sldMk cId="64007378" sldId="3552"/>
        </pc:sldMkLst>
      </pc:sldChg>
      <pc:sldChg chg="del">
        <pc:chgData name="David Smith (CDA)" userId="e2e26018-0444-4cbe-a438-569915950e81" providerId="ADAL" clId="{3B844F69-390F-4FD1-B23A-0E88B9E0EADB}" dt="2019-07-12T06:55:07.292" v="3689" actId="47"/>
        <pc:sldMkLst>
          <pc:docMk/>
          <pc:sldMk cId="862613652" sldId="3553"/>
        </pc:sldMkLst>
      </pc:sldChg>
      <pc:sldChg chg="del">
        <pc:chgData name="David Smith (CDA)" userId="e2e26018-0444-4cbe-a438-569915950e81" providerId="ADAL" clId="{3B844F69-390F-4FD1-B23A-0E88B9E0EADB}" dt="2019-07-12T06:55:07.292" v="3689" actId="47"/>
        <pc:sldMkLst>
          <pc:docMk/>
          <pc:sldMk cId="2287504282" sldId="3554"/>
        </pc:sldMkLst>
      </pc:sldChg>
      <pc:sldChg chg="del">
        <pc:chgData name="David Smith (CDA)" userId="e2e26018-0444-4cbe-a438-569915950e81" providerId="ADAL" clId="{3B844F69-390F-4FD1-B23A-0E88B9E0EADB}" dt="2019-07-12T06:55:07.292" v="3689" actId="47"/>
        <pc:sldMkLst>
          <pc:docMk/>
          <pc:sldMk cId="2565161041" sldId="3556"/>
        </pc:sldMkLst>
      </pc:sldChg>
      <pc:sldChg chg="del">
        <pc:chgData name="David Smith (CDA)" userId="e2e26018-0444-4cbe-a438-569915950e81" providerId="ADAL" clId="{3B844F69-390F-4FD1-B23A-0E88B9E0EADB}" dt="2019-07-12T06:55:07.292" v="3689" actId="47"/>
        <pc:sldMkLst>
          <pc:docMk/>
          <pc:sldMk cId="2815578105" sldId="3557"/>
        </pc:sldMkLst>
      </pc:sldChg>
      <pc:sldChg chg="del">
        <pc:chgData name="David Smith (CDA)" userId="e2e26018-0444-4cbe-a438-569915950e81" providerId="ADAL" clId="{3B844F69-390F-4FD1-B23A-0E88B9E0EADB}" dt="2019-07-12T06:55:07.292" v="3689" actId="47"/>
        <pc:sldMkLst>
          <pc:docMk/>
          <pc:sldMk cId="1114008016" sldId="3560"/>
        </pc:sldMkLst>
      </pc:sldChg>
      <pc:sldChg chg="del">
        <pc:chgData name="David Smith (CDA)" userId="e2e26018-0444-4cbe-a438-569915950e81" providerId="ADAL" clId="{3B844F69-390F-4FD1-B23A-0E88B9E0EADB}" dt="2019-07-12T06:55:07.292" v="3689" actId="47"/>
        <pc:sldMkLst>
          <pc:docMk/>
          <pc:sldMk cId="2566307419" sldId="3561"/>
        </pc:sldMkLst>
      </pc:sldChg>
      <pc:sldChg chg="del">
        <pc:chgData name="David Smith (CDA)" userId="e2e26018-0444-4cbe-a438-569915950e81" providerId="ADAL" clId="{3B844F69-390F-4FD1-B23A-0E88B9E0EADB}" dt="2019-07-12T06:55:07.292" v="3689" actId="47"/>
        <pc:sldMkLst>
          <pc:docMk/>
          <pc:sldMk cId="2988922308" sldId="3562"/>
        </pc:sldMkLst>
      </pc:sldChg>
      <pc:sldChg chg="del">
        <pc:chgData name="David Smith (CDA)" userId="e2e26018-0444-4cbe-a438-569915950e81" providerId="ADAL" clId="{3B844F69-390F-4FD1-B23A-0E88B9E0EADB}" dt="2019-07-12T06:55:07.292" v="3689" actId="47"/>
        <pc:sldMkLst>
          <pc:docMk/>
          <pc:sldMk cId="1080859082" sldId="3563"/>
        </pc:sldMkLst>
      </pc:sldChg>
      <pc:sldChg chg="del">
        <pc:chgData name="David Smith (CDA)" userId="e2e26018-0444-4cbe-a438-569915950e81" providerId="ADAL" clId="{3B844F69-390F-4FD1-B23A-0E88B9E0EADB}" dt="2019-07-12T06:55:07.292" v="3689" actId="47"/>
        <pc:sldMkLst>
          <pc:docMk/>
          <pc:sldMk cId="3692872611" sldId="3564"/>
        </pc:sldMkLst>
      </pc:sldChg>
      <pc:sldChg chg="del">
        <pc:chgData name="David Smith (CDA)" userId="e2e26018-0444-4cbe-a438-569915950e81" providerId="ADAL" clId="{3B844F69-390F-4FD1-B23A-0E88B9E0EADB}" dt="2019-07-12T06:55:07.292" v="3689" actId="47"/>
        <pc:sldMkLst>
          <pc:docMk/>
          <pc:sldMk cId="3926203806" sldId="3565"/>
        </pc:sldMkLst>
      </pc:sldChg>
      <pc:sldChg chg="del">
        <pc:chgData name="David Smith (CDA)" userId="e2e26018-0444-4cbe-a438-569915950e81" providerId="ADAL" clId="{3B844F69-390F-4FD1-B23A-0E88B9E0EADB}" dt="2019-07-12T06:55:07.292" v="3689" actId="47"/>
        <pc:sldMkLst>
          <pc:docMk/>
          <pc:sldMk cId="2348408739" sldId="3566"/>
        </pc:sldMkLst>
      </pc:sldChg>
      <pc:sldChg chg="del">
        <pc:chgData name="David Smith (CDA)" userId="e2e26018-0444-4cbe-a438-569915950e81" providerId="ADAL" clId="{3B844F69-390F-4FD1-B23A-0E88B9E0EADB}" dt="2019-07-12T06:55:07.292" v="3689" actId="47"/>
        <pc:sldMkLst>
          <pc:docMk/>
          <pc:sldMk cId="2321039801" sldId="3567"/>
        </pc:sldMkLst>
      </pc:sldChg>
      <pc:sldChg chg="del">
        <pc:chgData name="David Smith (CDA)" userId="e2e26018-0444-4cbe-a438-569915950e81" providerId="ADAL" clId="{3B844F69-390F-4FD1-B23A-0E88B9E0EADB}" dt="2019-07-12T06:55:07.292" v="3689" actId="47"/>
        <pc:sldMkLst>
          <pc:docMk/>
          <pc:sldMk cId="843743232" sldId="3569"/>
        </pc:sldMkLst>
      </pc:sldChg>
      <pc:sldChg chg="del">
        <pc:chgData name="David Smith (CDA)" userId="e2e26018-0444-4cbe-a438-569915950e81" providerId="ADAL" clId="{3B844F69-390F-4FD1-B23A-0E88B9E0EADB}" dt="2019-07-12T06:55:07.292" v="3689" actId="47"/>
        <pc:sldMkLst>
          <pc:docMk/>
          <pc:sldMk cId="3353834676" sldId="3570"/>
        </pc:sldMkLst>
      </pc:sldChg>
      <pc:sldChg chg="del">
        <pc:chgData name="David Smith (CDA)" userId="e2e26018-0444-4cbe-a438-569915950e81" providerId="ADAL" clId="{3B844F69-390F-4FD1-B23A-0E88B9E0EADB}" dt="2019-07-12T06:55:07.292" v="3689" actId="47"/>
        <pc:sldMkLst>
          <pc:docMk/>
          <pc:sldMk cId="2580728457" sldId="3571"/>
        </pc:sldMkLst>
      </pc:sldChg>
      <pc:sldChg chg="del">
        <pc:chgData name="David Smith (CDA)" userId="e2e26018-0444-4cbe-a438-569915950e81" providerId="ADAL" clId="{3B844F69-390F-4FD1-B23A-0E88B9E0EADB}" dt="2019-07-12T06:55:07.292" v="3689" actId="47"/>
        <pc:sldMkLst>
          <pc:docMk/>
          <pc:sldMk cId="3279638676" sldId="3572"/>
        </pc:sldMkLst>
      </pc:sldChg>
      <pc:sldChg chg="del">
        <pc:chgData name="David Smith (CDA)" userId="e2e26018-0444-4cbe-a438-569915950e81" providerId="ADAL" clId="{3B844F69-390F-4FD1-B23A-0E88B9E0EADB}" dt="2019-07-12T06:55:07.292" v="3689" actId="47"/>
        <pc:sldMkLst>
          <pc:docMk/>
          <pc:sldMk cId="3544935214" sldId="3578"/>
        </pc:sldMkLst>
      </pc:sldChg>
      <pc:sldChg chg="del">
        <pc:chgData name="David Smith (CDA)" userId="e2e26018-0444-4cbe-a438-569915950e81" providerId="ADAL" clId="{3B844F69-390F-4FD1-B23A-0E88B9E0EADB}" dt="2019-07-12T06:55:07.292" v="3689" actId="47"/>
        <pc:sldMkLst>
          <pc:docMk/>
          <pc:sldMk cId="2671320489" sldId="3580"/>
        </pc:sldMkLst>
      </pc:sldChg>
      <pc:sldChg chg="del">
        <pc:chgData name="David Smith (CDA)" userId="e2e26018-0444-4cbe-a438-569915950e81" providerId="ADAL" clId="{3B844F69-390F-4FD1-B23A-0E88B9E0EADB}" dt="2019-07-12T06:55:07.292" v="3689" actId="47"/>
        <pc:sldMkLst>
          <pc:docMk/>
          <pc:sldMk cId="594234791" sldId="3581"/>
        </pc:sldMkLst>
      </pc:sldChg>
      <pc:sldChg chg="del">
        <pc:chgData name="David Smith (CDA)" userId="e2e26018-0444-4cbe-a438-569915950e81" providerId="ADAL" clId="{3B844F69-390F-4FD1-B23A-0E88B9E0EADB}" dt="2019-07-12T06:55:07.292" v="3689" actId="47"/>
        <pc:sldMkLst>
          <pc:docMk/>
          <pc:sldMk cId="3442315925" sldId="3582"/>
        </pc:sldMkLst>
      </pc:sldChg>
      <pc:sldChg chg="del">
        <pc:chgData name="David Smith (CDA)" userId="e2e26018-0444-4cbe-a438-569915950e81" providerId="ADAL" clId="{3B844F69-390F-4FD1-B23A-0E88B9E0EADB}" dt="2019-07-12T06:55:07.292" v="3689" actId="47"/>
        <pc:sldMkLst>
          <pc:docMk/>
          <pc:sldMk cId="1531317089" sldId="3583"/>
        </pc:sldMkLst>
      </pc:sldChg>
      <pc:sldChg chg="del">
        <pc:chgData name="David Smith (CDA)" userId="e2e26018-0444-4cbe-a438-569915950e81" providerId="ADAL" clId="{3B844F69-390F-4FD1-B23A-0E88B9E0EADB}" dt="2019-07-12T06:55:07.292" v="3689" actId="47"/>
        <pc:sldMkLst>
          <pc:docMk/>
          <pc:sldMk cId="1816638291" sldId="3584"/>
        </pc:sldMkLst>
      </pc:sldChg>
      <pc:sldChg chg="del">
        <pc:chgData name="David Smith (CDA)" userId="e2e26018-0444-4cbe-a438-569915950e81" providerId="ADAL" clId="{3B844F69-390F-4FD1-B23A-0E88B9E0EADB}" dt="2019-07-12T06:55:07.292" v="3689" actId="47"/>
        <pc:sldMkLst>
          <pc:docMk/>
          <pc:sldMk cId="110592365" sldId="3585"/>
        </pc:sldMkLst>
      </pc:sldChg>
      <pc:sldChg chg="del">
        <pc:chgData name="David Smith (CDA)" userId="e2e26018-0444-4cbe-a438-569915950e81" providerId="ADAL" clId="{3B844F69-390F-4FD1-B23A-0E88B9E0EADB}" dt="2019-07-12T06:55:07.292" v="3689" actId="47"/>
        <pc:sldMkLst>
          <pc:docMk/>
          <pc:sldMk cId="368905033" sldId="3586"/>
        </pc:sldMkLst>
      </pc:sldChg>
      <pc:sldChg chg="del">
        <pc:chgData name="David Smith (CDA)" userId="e2e26018-0444-4cbe-a438-569915950e81" providerId="ADAL" clId="{3B844F69-390F-4FD1-B23A-0E88B9E0EADB}" dt="2019-07-12T06:55:07.292" v="3689" actId="47"/>
        <pc:sldMkLst>
          <pc:docMk/>
          <pc:sldMk cId="853591810" sldId="3587"/>
        </pc:sldMkLst>
      </pc:sldChg>
      <pc:sldChg chg="del">
        <pc:chgData name="David Smith (CDA)" userId="e2e26018-0444-4cbe-a438-569915950e81" providerId="ADAL" clId="{3B844F69-390F-4FD1-B23A-0E88B9E0EADB}" dt="2019-07-12T06:55:07.292" v="3689" actId="47"/>
        <pc:sldMkLst>
          <pc:docMk/>
          <pc:sldMk cId="4268535718" sldId="3588"/>
        </pc:sldMkLst>
      </pc:sldChg>
      <pc:sldChg chg="del">
        <pc:chgData name="David Smith (CDA)" userId="e2e26018-0444-4cbe-a438-569915950e81" providerId="ADAL" clId="{3B844F69-390F-4FD1-B23A-0E88B9E0EADB}" dt="2019-07-12T06:55:07.292" v="3689" actId="47"/>
        <pc:sldMkLst>
          <pc:docMk/>
          <pc:sldMk cId="1004708425" sldId="3589"/>
        </pc:sldMkLst>
      </pc:sldChg>
      <pc:sldChg chg="del">
        <pc:chgData name="David Smith (CDA)" userId="e2e26018-0444-4cbe-a438-569915950e81" providerId="ADAL" clId="{3B844F69-390F-4FD1-B23A-0E88B9E0EADB}" dt="2019-07-12T06:55:07.292" v="3689" actId="47"/>
        <pc:sldMkLst>
          <pc:docMk/>
          <pc:sldMk cId="1531998522" sldId="3590"/>
        </pc:sldMkLst>
      </pc:sldChg>
      <pc:sldChg chg="del">
        <pc:chgData name="David Smith (CDA)" userId="e2e26018-0444-4cbe-a438-569915950e81" providerId="ADAL" clId="{3B844F69-390F-4FD1-B23A-0E88B9E0EADB}" dt="2019-07-12T06:55:07.292" v="3689" actId="47"/>
        <pc:sldMkLst>
          <pc:docMk/>
          <pc:sldMk cId="803718115" sldId="3592"/>
        </pc:sldMkLst>
      </pc:sldChg>
      <pc:sldChg chg="del">
        <pc:chgData name="David Smith (CDA)" userId="e2e26018-0444-4cbe-a438-569915950e81" providerId="ADAL" clId="{3B844F69-390F-4FD1-B23A-0E88B9E0EADB}" dt="2019-07-12T06:55:07.292" v="3689" actId="47"/>
        <pc:sldMkLst>
          <pc:docMk/>
          <pc:sldMk cId="2469967425" sldId="3593"/>
        </pc:sldMkLst>
      </pc:sldChg>
      <pc:sldChg chg="del">
        <pc:chgData name="David Smith (CDA)" userId="e2e26018-0444-4cbe-a438-569915950e81" providerId="ADAL" clId="{3B844F69-390F-4FD1-B23A-0E88B9E0EADB}" dt="2019-07-12T06:55:07.292" v="3689" actId="47"/>
        <pc:sldMkLst>
          <pc:docMk/>
          <pc:sldMk cId="2677245283" sldId="3594"/>
        </pc:sldMkLst>
      </pc:sldChg>
      <pc:sldChg chg="del">
        <pc:chgData name="David Smith (CDA)" userId="e2e26018-0444-4cbe-a438-569915950e81" providerId="ADAL" clId="{3B844F69-390F-4FD1-B23A-0E88B9E0EADB}" dt="2019-07-12T06:55:07.292" v="3689" actId="47"/>
        <pc:sldMkLst>
          <pc:docMk/>
          <pc:sldMk cId="3122261272" sldId="3595"/>
        </pc:sldMkLst>
      </pc:sldChg>
      <pc:sldChg chg="del">
        <pc:chgData name="David Smith (CDA)" userId="e2e26018-0444-4cbe-a438-569915950e81" providerId="ADAL" clId="{3B844F69-390F-4FD1-B23A-0E88B9E0EADB}" dt="2019-07-12T06:55:07.292" v="3689" actId="47"/>
        <pc:sldMkLst>
          <pc:docMk/>
          <pc:sldMk cId="3681044120" sldId="3596"/>
        </pc:sldMkLst>
      </pc:sldChg>
      <pc:sldChg chg="del">
        <pc:chgData name="David Smith (CDA)" userId="e2e26018-0444-4cbe-a438-569915950e81" providerId="ADAL" clId="{3B844F69-390F-4FD1-B23A-0E88B9E0EADB}" dt="2019-07-12T06:55:07.292" v="3689" actId="47"/>
        <pc:sldMkLst>
          <pc:docMk/>
          <pc:sldMk cId="3285176347" sldId="3597"/>
        </pc:sldMkLst>
      </pc:sldChg>
      <pc:sldChg chg="del">
        <pc:chgData name="David Smith (CDA)" userId="e2e26018-0444-4cbe-a438-569915950e81" providerId="ADAL" clId="{3B844F69-390F-4FD1-B23A-0E88B9E0EADB}" dt="2019-07-12T06:55:07.292" v="3689" actId="47"/>
        <pc:sldMkLst>
          <pc:docMk/>
          <pc:sldMk cId="3364671583" sldId="3598"/>
        </pc:sldMkLst>
      </pc:sldChg>
      <pc:sldChg chg="del">
        <pc:chgData name="David Smith (CDA)" userId="e2e26018-0444-4cbe-a438-569915950e81" providerId="ADAL" clId="{3B844F69-390F-4FD1-B23A-0E88B9E0EADB}" dt="2019-07-12T06:55:07.292" v="3689" actId="47"/>
        <pc:sldMkLst>
          <pc:docMk/>
          <pc:sldMk cId="3667532648" sldId="3599"/>
        </pc:sldMkLst>
      </pc:sldChg>
      <pc:sldChg chg="del">
        <pc:chgData name="David Smith (CDA)" userId="e2e26018-0444-4cbe-a438-569915950e81" providerId="ADAL" clId="{3B844F69-390F-4FD1-B23A-0E88B9E0EADB}" dt="2019-07-12T06:55:07.292" v="3689" actId="47"/>
        <pc:sldMkLst>
          <pc:docMk/>
          <pc:sldMk cId="1237394969" sldId="3601"/>
        </pc:sldMkLst>
      </pc:sldChg>
      <pc:sldChg chg="addSp delSp modSp add">
        <pc:chgData name="David Smith (CDA)" userId="e2e26018-0444-4cbe-a438-569915950e81" providerId="ADAL" clId="{3B844F69-390F-4FD1-B23A-0E88B9E0EADB}" dt="2019-07-09T08:16:40.346" v="1218" actId="6549"/>
        <pc:sldMkLst>
          <pc:docMk/>
          <pc:sldMk cId="730212799" sldId="3719"/>
        </pc:sldMkLst>
        <pc:spChg chg="mod">
          <ac:chgData name="David Smith (CDA)" userId="e2e26018-0444-4cbe-a438-569915950e81" providerId="ADAL" clId="{3B844F69-390F-4FD1-B23A-0E88B9E0EADB}" dt="2019-07-09T08:15:00.097" v="1200" actId="20577"/>
          <ac:spMkLst>
            <pc:docMk/>
            <pc:sldMk cId="730212799" sldId="3719"/>
            <ac:spMk id="4" creationId="{B50E5AFD-3DB8-473E-A547-170B1FB1BE49}"/>
          </ac:spMkLst>
        </pc:spChg>
        <pc:spChg chg="del">
          <ac:chgData name="David Smith (CDA)" userId="e2e26018-0444-4cbe-a438-569915950e81" providerId="ADAL" clId="{3B844F69-390F-4FD1-B23A-0E88B9E0EADB}" dt="2019-07-05T21:07:04.539" v="419" actId="478"/>
          <ac:spMkLst>
            <pc:docMk/>
            <pc:sldMk cId="730212799" sldId="3719"/>
            <ac:spMk id="5" creationId="{7166DBF9-50A5-4BB5-9137-A27ED49C023D}"/>
          </ac:spMkLst>
        </pc:spChg>
        <pc:spChg chg="mod">
          <ac:chgData name="David Smith (CDA)" userId="e2e26018-0444-4cbe-a438-569915950e81" providerId="ADAL" clId="{3B844F69-390F-4FD1-B23A-0E88B9E0EADB}" dt="2019-07-05T21:07:34.848" v="423" actId="1076"/>
          <ac:spMkLst>
            <pc:docMk/>
            <pc:sldMk cId="730212799" sldId="3719"/>
            <ac:spMk id="11" creationId="{4979C666-F13D-49C0-99FB-C4952A5703A8}"/>
          </ac:spMkLst>
        </pc:spChg>
        <pc:spChg chg="mod">
          <ac:chgData name="David Smith (CDA)" userId="e2e26018-0444-4cbe-a438-569915950e81" providerId="ADAL" clId="{3B844F69-390F-4FD1-B23A-0E88B9E0EADB}" dt="2019-07-05T21:07:34.848" v="423" actId="1076"/>
          <ac:spMkLst>
            <pc:docMk/>
            <pc:sldMk cId="730212799" sldId="3719"/>
            <ac:spMk id="12" creationId="{60136C7D-5B5D-43E7-93EE-560962F8A7EC}"/>
          </ac:spMkLst>
        </pc:spChg>
        <pc:spChg chg="add mod">
          <ac:chgData name="David Smith (CDA)" userId="e2e26018-0444-4cbe-a438-569915950e81" providerId="ADAL" clId="{3B844F69-390F-4FD1-B23A-0E88B9E0EADB}" dt="2019-07-05T21:07:56.958" v="427" actId="1076"/>
          <ac:spMkLst>
            <pc:docMk/>
            <pc:sldMk cId="730212799" sldId="3719"/>
            <ac:spMk id="13" creationId="{0E7BE853-8D1F-42C1-9081-816A08067BFA}"/>
          </ac:spMkLst>
        </pc:spChg>
        <pc:spChg chg="add mod">
          <ac:chgData name="David Smith (CDA)" userId="e2e26018-0444-4cbe-a438-569915950e81" providerId="ADAL" clId="{3B844F69-390F-4FD1-B23A-0E88B9E0EADB}" dt="2019-07-09T08:15:04.218" v="1202" actId="20577"/>
          <ac:spMkLst>
            <pc:docMk/>
            <pc:sldMk cId="730212799" sldId="3719"/>
            <ac:spMk id="15" creationId="{C08EAEE8-61A4-41D7-BB0B-3ECF5C8A3E87}"/>
          </ac:spMkLst>
        </pc:spChg>
        <pc:spChg chg="add mod">
          <ac:chgData name="David Smith (CDA)" userId="e2e26018-0444-4cbe-a438-569915950e81" providerId="ADAL" clId="{3B844F69-390F-4FD1-B23A-0E88B9E0EADB}" dt="2019-07-09T08:16:40.346" v="1218" actId="6549"/>
          <ac:spMkLst>
            <pc:docMk/>
            <pc:sldMk cId="730212799" sldId="3719"/>
            <ac:spMk id="16" creationId="{18BFD885-65FF-4791-8F35-1BBC4EACE631}"/>
          </ac:spMkLst>
        </pc:spChg>
        <pc:spChg chg="add mod">
          <ac:chgData name="David Smith (CDA)" userId="e2e26018-0444-4cbe-a438-569915950e81" providerId="ADAL" clId="{3B844F69-390F-4FD1-B23A-0E88B9E0EADB}" dt="2019-07-05T21:07:46.526" v="425" actId="1076"/>
          <ac:spMkLst>
            <pc:docMk/>
            <pc:sldMk cId="730212799" sldId="3719"/>
            <ac:spMk id="17" creationId="{0AC09D56-6EB2-47E6-859D-7D39D877A1D7}"/>
          </ac:spMkLst>
        </pc:spChg>
        <pc:grpChg chg="del">
          <ac:chgData name="David Smith (CDA)" userId="e2e26018-0444-4cbe-a438-569915950e81" providerId="ADAL" clId="{3B844F69-390F-4FD1-B23A-0E88B9E0EADB}" dt="2019-07-05T21:06:38.825" v="400" actId="478"/>
          <ac:grpSpMkLst>
            <pc:docMk/>
            <pc:sldMk cId="730212799" sldId="3719"/>
            <ac:grpSpMk id="10" creationId="{3BC3DFE3-E88F-49EB-8925-687D238697EB}"/>
          </ac:grpSpMkLst>
        </pc:grpChg>
        <pc:picChg chg="add del mod">
          <ac:chgData name="David Smith (CDA)" userId="e2e26018-0444-4cbe-a438-569915950e81" providerId="ADAL" clId="{3B844F69-390F-4FD1-B23A-0E88B9E0EADB}" dt="2019-07-05T21:07:59.858" v="428" actId="478"/>
          <ac:picMkLst>
            <pc:docMk/>
            <pc:sldMk cId="730212799" sldId="3719"/>
            <ac:picMk id="14" creationId="{7C4F6B85-DAE6-415C-A466-5D5927AE020C}"/>
          </ac:picMkLst>
        </pc:picChg>
        <pc:picChg chg="add mod">
          <ac:chgData name="David Smith (CDA)" userId="e2e26018-0444-4cbe-a438-569915950e81" providerId="ADAL" clId="{3B844F69-390F-4FD1-B23A-0E88B9E0EADB}" dt="2019-07-05T21:09:28.953" v="435" actId="1076"/>
          <ac:picMkLst>
            <pc:docMk/>
            <pc:sldMk cId="730212799" sldId="3719"/>
            <ac:picMk id="2050" creationId="{072FC5F2-0A1F-4C0A-9479-19EDF961FC5A}"/>
          </ac:picMkLst>
        </pc:picChg>
      </pc:sldChg>
      <pc:sldChg chg="add del ord">
        <pc:chgData name="David Smith (CDA)" userId="e2e26018-0444-4cbe-a438-569915950e81" providerId="ADAL" clId="{3B844F69-390F-4FD1-B23A-0E88B9E0EADB}" dt="2019-07-12T06:55:07.292" v="3689" actId="47"/>
        <pc:sldMkLst>
          <pc:docMk/>
          <pc:sldMk cId="3096196679" sldId="3758"/>
        </pc:sldMkLst>
      </pc:sldChg>
      <pc:sldChg chg="addSp delSp modSp add">
        <pc:chgData name="David Smith (CDA)" userId="e2e26018-0444-4cbe-a438-569915950e81" providerId="ADAL" clId="{3B844F69-390F-4FD1-B23A-0E88B9E0EADB}" dt="2019-07-05T21:29:49.978" v="871" actId="14100"/>
        <pc:sldMkLst>
          <pc:docMk/>
          <pc:sldMk cId="557622101" sldId="3761"/>
        </pc:sldMkLst>
        <pc:picChg chg="add del mod">
          <ac:chgData name="David Smith (CDA)" userId="e2e26018-0444-4cbe-a438-569915950e81" providerId="ADAL" clId="{3B844F69-390F-4FD1-B23A-0E88B9E0EADB}" dt="2019-07-05T21:29:17.733" v="864" actId="478"/>
          <ac:picMkLst>
            <pc:docMk/>
            <pc:sldMk cId="557622101" sldId="3761"/>
            <ac:picMk id="2" creationId="{3301F0D6-44FF-433E-BA55-1573520285FB}"/>
          </ac:picMkLst>
        </pc:picChg>
        <pc:picChg chg="add mod">
          <ac:chgData name="David Smith (CDA)" userId="e2e26018-0444-4cbe-a438-569915950e81" providerId="ADAL" clId="{3B844F69-390F-4FD1-B23A-0E88B9E0EADB}" dt="2019-07-05T21:29:49.978" v="871" actId="14100"/>
          <ac:picMkLst>
            <pc:docMk/>
            <pc:sldMk cId="557622101" sldId="3761"/>
            <ac:picMk id="3" creationId="{E2F36E54-8593-4501-8058-087B1D844B64}"/>
          </ac:picMkLst>
        </pc:picChg>
        <pc:picChg chg="add del">
          <ac:chgData name="David Smith (CDA)" userId="e2e26018-0444-4cbe-a438-569915950e81" providerId="ADAL" clId="{3B844F69-390F-4FD1-B23A-0E88B9E0EADB}" dt="2019-07-05T21:27:54.476" v="859" actId="478"/>
          <ac:picMkLst>
            <pc:docMk/>
            <pc:sldMk cId="557622101" sldId="3761"/>
            <ac:picMk id="27" creationId="{4A8BD06D-8513-42C8-93C5-8F3FCB8FDAC4}"/>
          </ac:picMkLst>
        </pc:picChg>
      </pc:sldChg>
      <pc:sldChg chg="addSp modSp add">
        <pc:chgData name="David Smith (CDA)" userId="e2e26018-0444-4cbe-a438-569915950e81" providerId="ADAL" clId="{3B844F69-390F-4FD1-B23A-0E88B9E0EADB}" dt="2019-07-05T21:03:45.680" v="395" actId="1076"/>
        <pc:sldMkLst>
          <pc:docMk/>
          <pc:sldMk cId="1009367039" sldId="3763"/>
        </pc:sldMkLst>
        <pc:spChg chg="add mod">
          <ac:chgData name="David Smith (CDA)" userId="e2e26018-0444-4cbe-a438-569915950e81" providerId="ADAL" clId="{3B844F69-390F-4FD1-B23A-0E88B9E0EADB}" dt="2019-07-05T21:03:45.680" v="395" actId="1076"/>
          <ac:spMkLst>
            <pc:docMk/>
            <pc:sldMk cId="1009367039" sldId="3763"/>
            <ac:spMk id="30" creationId="{C3C356B0-9264-42C7-B719-5FB746CD1BA6}"/>
          </ac:spMkLst>
        </pc:spChg>
      </pc:sldChg>
      <pc:sldChg chg="del">
        <pc:chgData name="David Smith (CDA)" userId="e2e26018-0444-4cbe-a438-569915950e81" providerId="ADAL" clId="{3B844F69-390F-4FD1-B23A-0E88B9E0EADB}" dt="2019-07-12T06:55:07.292" v="3689" actId="47"/>
        <pc:sldMkLst>
          <pc:docMk/>
          <pc:sldMk cId="1134176818" sldId="8471"/>
        </pc:sldMkLst>
      </pc:sldChg>
      <pc:sldChg chg="del">
        <pc:chgData name="David Smith (CDA)" userId="e2e26018-0444-4cbe-a438-569915950e81" providerId="ADAL" clId="{3B844F69-390F-4FD1-B23A-0E88B9E0EADB}" dt="2019-07-12T06:55:07.292" v="3689" actId="47"/>
        <pc:sldMkLst>
          <pc:docMk/>
          <pc:sldMk cId="2256763633" sldId="8472"/>
        </pc:sldMkLst>
      </pc:sldChg>
      <pc:sldChg chg="del ord">
        <pc:chgData name="David Smith (CDA)" userId="e2e26018-0444-4cbe-a438-569915950e81" providerId="ADAL" clId="{3B844F69-390F-4FD1-B23A-0E88B9E0EADB}" dt="2019-07-12T06:55:07.292" v="3689" actId="47"/>
        <pc:sldMkLst>
          <pc:docMk/>
          <pc:sldMk cId="2648310465" sldId="8473"/>
        </pc:sldMkLst>
      </pc:sldChg>
      <pc:sldChg chg="del ord">
        <pc:chgData name="David Smith (CDA)" userId="e2e26018-0444-4cbe-a438-569915950e81" providerId="ADAL" clId="{3B844F69-390F-4FD1-B23A-0E88B9E0EADB}" dt="2019-07-12T06:55:07.292" v="3689" actId="47"/>
        <pc:sldMkLst>
          <pc:docMk/>
          <pc:sldMk cId="2262492004" sldId="8474"/>
        </pc:sldMkLst>
      </pc:sldChg>
      <pc:sldChg chg="del">
        <pc:chgData name="David Smith (CDA)" userId="e2e26018-0444-4cbe-a438-569915950e81" providerId="ADAL" clId="{3B844F69-390F-4FD1-B23A-0E88B9E0EADB}" dt="2019-07-12T06:55:07.292" v="3689" actId="47"/>
        <pc:sldMkLst>
          <pc:docMk/>
          <pc:sldMk cId="4260825463" sldId="8489"/>
        </pc:sldMkLst>
      </pc:sldChg>
      <pc:sldChg chg="del">
        <pc:chgData name="David Smith (CDA)" userId="e2e26018-0444-4cbe-a438-569915950e81" providerId="ADAL" clId="{3B844F69-390F-4FD1-B23A-0E88B9E0EADB}" dt="2019-07-12T06:55:07.292" v="3689" actId="47"/>
        <pc:sldMkLst>
          <pc:docMk/>
          <pc:sldMk cId="983680621" sldId="8495"/>
        </pc:sldMkLst>
      </pc:sldChg>
      <pc:sldChg chg="del">
        <pc:chgData name="David Smith (CDA)" userId="e2e26018-0444-4cbe-a438-569915950e81" providerId="ADAL" clId="{3B844F69-390F-4FD1-B23A-0E88B9E0EADB}" dt="2019-07-12T06:55:07.292" v="3689" actId="47"/>
        <pc:sldMkLst>
          <pc:docMk/>
          <pc:sldMk cId="751611573" sldId="8496"/>
        </pc:sldMkLst>
      </pc:sldChg>
      <pc:sldChg chg="del">
        <pc:chgData name="David Smith (CDA)" userId="e2e26018-0444-4cbe-a438-569915950e81" providerId="ADAL" clId="{3B844F69-390F-4FD1-B23A-0E88B9E0EADB}" dt="2019-07-12T06:55:07.292" v="3689" actId="47"/>
        <pc:sldMkLst>
          <pc:docMk/>
          <pc:sldMk cId="486765709" sldId="8497"/>
        </pc:sldMkLst>
      </pc:sldChg>
      <pc:sldChg chg="del">
        <pc:chgData name="David Smith (CDA)" userId="e2e26018-0444-4cbe-a438-569915950e81" providerId="ADAL" clId="{3B844F69-390F-4FD1-B23A-0E88B9E0EADB}" dt="2019-07-12T06:55:07.292" v="3689" actId="47"/>
        <pc:sldMkLst>
          <pc:docMk/>
          <pc:sldMk cId="785631368" sldId="8498"/>
        </pc:sldMkLst>
      </pc:sldChg>
      <pc:sldChg chg="addSp modSp">
        <pc:chgData name="David Smith (CDA)" userId="e2e26018-0444-4cbe-a438-569915950e81" providerId="ADAL" clId="{3B844F69-390F-4FD1-B23A-0E88B9E0EADB}" dt="2019-07-12T09:17:25.517" v="3758"/>
        <pc:sldMkLst>
          <pc:docMk/>
          <pc:sldMk cId="61308703" sldId="8501"/>
        </pc:sldMkLst>
        <pc:spChg chg="mod">
          <ac:chgData name="David Smith (CDA)" userId="e2e26018-0444-4cbe-a438-569915950e81" providerId="ADAL" clId="{3B844F69-390F-4FD1-B23A-0E88B9E0EADB}" dt="2019-07-12T09:17:25.517" v="3758"/>
          <ac:spMkLst>
            <pc:docMk/>
            <pc:sldMk cId="61308703" sldId="8501"/>
            <ac:spMk id="5" creationId="{58B34467-C942-4BFF-802D-C1C14EF7EC99}"/>
          </ac:spMkLst>
        </pc:spChg>
        <pc:spChg chg="add mod">
          <ac:chgData name="David Smith (CDA)" userId="e2e26018-0444-4cbe-a438-569915950e81" providerId="ADAL" clId="{3B844F69-390F-4FD1-B23A-0E88B9E0EADB}" dt="2019-07-12T07:05:15.850" v="3744" actId="1076"/>
          <ac:spMkLst>
            <pc:docMk/>
            <pc:sldMk cId="61308703" sldId="8501"/>
            <ac:spMk id="6" creationId="{55BF3994-78DD-42E2-B0D5-7EB927D5007E}"/>
          </ac:spMkLst>
        </pc:spChg>
      </pc:sldChg>
      <pc:sldChg chg="modSp">
        <pc:chgData name="David Smith (CDA)" userId="e2e26018-0444-4cbe-a438-569915950e81" providerId="ADAL" clId="{3B844F69-390F-4FD1-B23A-0E88B9E0EADB}" dt="2019-07-09T10:56:33.127" v="2291" actId="20577"/>
        <pc:sldMkLst>
          <pc:docMk/>
          <pc:sldMk cId="3873621962" sldId="8502"/>
        </pc:sldMkLst>
        <pc:spChg chg="mod">
          <ac:chgData name="David Smith (CDA)" userId="e2e26018-0444-4cbe-a438-569915950e81" providerId="ADAL" clId="{3B844F69-390F-4FD1-B23A-0E88B9E0EADB}" dt="2019-07-09T10:56:33.127" v="2291" actId="20577"/>
          <ac:spMkLst>
            <pc:docMk/>
            <pc:sldMk cId="3873621962" sldId="8502"/>
            <ac:spMk id="2" creationId="{BCB0482D-FD04-4697-85E4-B13F50739460}"/>
          </ac:spMkLst>
        </pc:spChg>
      </pc:sldChg>
      <pc:sldChg chg="modSp del ord">
        <pc:chgData name="David Smith (CDA)" userId="e2e26018-0444-4cbe-a438-569915950e81" providerId="ADAL" clId="{3B844F69-390F-4FD1-B23A-0E88B9E0EADB}" dt="2019-07-12T06:53:03.006" v="3636" actId="47"/>
        <pc:sldMkLst>
          <pc:docMk/>
          <pc:sldMk cId="3038057844" sldId="8503"/>
        </pc:sldMkLst>
        <pc:spChg chg="mod">
          <ac:chgData name="David Smith (CDA)" userId="e2e26018-0444-4cbe-a438-569915950e81" providerId="ADAL" clId="{3B844F69-390F-4FD1-B23A-0E88B9E0EADB}" dt="2019-07-12T06:52:51.186" v="3635"/>
          <ac:spMkLst>
            <pc:docMk/>
            <pc:sldMk cId="3038057844" sldId="8503"/>
            <ac:spMk id="2" creationId="{057F4F26-8361-401D-906D-052E9EDC6E3A}"/>
          </ac:spMkLst>
        </pc:spChg>
      </pc:sldChg>
      <pc:sldChg chg="addSp modSp">
        <pc:chgData name="David Smith (CDA)" userId="e2e26018-0444-4cbe-a438-569915950e81" providerId="ADAL" clId="{3B844F69-390F-4FD1-B23A-0E88B9E0EADB}" dt="2019-07-11T07:06:55.465" v="2920" actId="948"/>
        <pc:sldMkLst>
          <pc:docMk/>
          <pc:sldMk cId="3888687105" sldId="8505"/>
        </pc:sldMkLst>
        <pc:spChg chg="mod">
          <ac:chgData name="David Smith (CDA)" userId="e2e26018-0444-4cbe-a438-569915950e81" providerId="ADAL" clId="{3B844F69-390F-4FD1-B23A-0E88B9E0EADB}" dt="2019-07-11T07:06:55.465" v="2920" actId="948"/>
          <ac:spMkLst>
            <pc:docMk/>
            <pc:sldMk cId="3888687105" sldId="8505"/>
            <ac:spMk id="4" creationId="{58A6501B-1574-4BBD-8FDD-FE1B2CBEEF63}"/>
          </ac:spMkLst>
        </pc:spChg>
        <pc:picChg chg="add mod ord">
          <ac:chgData name="David Smith (CDA)" userId="e2e26018-0444-4cbe-a438-569915950e81" providerId="ADAL" clId="{3B844F69-390F-4FD1-B23A-0E88B9E0EADB}" dt="2019-07-10T13:08:14.186" v="2495" actId="1076"/>
          <ac:picMkLst>
            <pc:docMk/>
            <pc:sldMk cId="3888687105" sldId="8505"/>
            <ac:picMk id="3" creationId="{394F0445-E6B9-4529-BE8B-5537634B1347}"/>
          </ac:picMkLst>
        </pc:picChg>
      </pc:sldChg>
      <pc:sldChg chg="addSp delSp modSp add ord">
        <pc:chgData name="David Smith (CDA)" userId="e2e26018-0444-4cbe-a438-569915950e81" providerId="ADAL" clId="{3B844F69-390F-4FD1-B23A-0E88B9E0EADB}" dt="2019-07-12T06:41:17.757" v="3198"/>
        <pc:sldMkLst>
          <pc:docMk/>
          <pc:sldMk cId="1981799422" sldId="8506"/>
        </pc:sldMkLst>
        <pc:spChg chg="del">
          <ac:chgData name="David Smith (CDA)" userId="e2e26018-0444-4cbe-a438-569915950e81" providerId="ADAL" clId="{3B844F69-390F-4FD1-B23A-0E88B9E0EADB}" dt="2019-07-05T21:18:30.625" v="633"/>
          <ac:spMkLst>
            <pc:docMk/>
            <pc:sldMk cId="1981799422" sldId="8506"/>
            <ac:spMk id="2" creationId="{E0E7586C-5FB3-46F5-899B-91380E0CB1EC}"/>
          </ac:spMkLst>
        </pc:spChg>
        <pc:spChg chg="del">
          <ac:chgData name="David Smith (CDA)" userId="e2e26018-0444-4cbe-a438-569915950e81" providerId="ADAL" clId="{3B844F69-390F-4FD1-B23A-0E88B9E0EADB}" dt="2019-07-05T21:18:30.625" v="633"/>
          <ac:spMkLst>
            <pc:docMk/>
            <pc:sldMk cId="1981799422" sldId="8506"/>
            <ac:spMk id="3" creationId="{9C47C3E3-4A7B-4EE0-9570-2455B6EE27C5}"/>
          </ac:spMkLst>
        </pc:spChg>
        <pc:spChg chg="add mod">
          <ac:chgData name="David Smith (CDA)" userId="e2e26018-0444-4cbe-a438-569915950e81" providerId="ADAL" clId="{3B844F69-390F-4FD1-B23A-0E88B9E0EADB}" dt="2019-07-09T10:18:31.780" v="1292" actId="6549"/>
          <ac:spMkLst>
            <pc:docMk/>
            <pc:sldMk cId="1981799422" sldId="8506"/>
            <ac:spMk id="4" creationId="{FE00A755-0168-4141-A9FC-975B13827328}"/>
          </ac:spMkLst>
        </pc:spChg>
        <pc:spChg chg="add mod">
          <ac:chgData name="David Smith (CDA)" userId="e2e26018-0444-4cbe-a438-569915950e81" providerId="ADAL" clId="{3B844F69-390F-4FD1-B23A-0E88B9E0EADB}" dt="2019-07-11T08:06:47.639" v="3149"/>
          <ac:spMkLst>
            <pc:docMk/>
            <pc:sldMk cId="1981799422" sldId="8506"/>
            <ac:spMk id="5" creationId="{E5821D72-924F-4701-B604-5229279A4495}"/>
          </ac:spMkLst>
        </pc:spChg>
        <pc:spChg chg="add mod">
          <ac:chgData name="David Smith (CDA)" userId="e2e26018-0444-4cbe-a438-569915950e81" providerId="ADAL" clId="{3B844F69-390F-4FD1-B23A-0E88B9E0EADB}" dt="2019-07-11T08:00:37.446" v="3043" actId="20577"/>
          <ac:spMkLst>
            <pc:docMk/>
            <pc:sldMk cId="1981799422" sldId="8506"/>
            <ac:spMk id="6" creationId="{3D1AEFA4-48E4-4591-A1B9-7FF41F1F7C65}"/>
          </ac:spMkLst>
        </pc:spChg>
        <pc:spChg chg="add mod">
          <ac:chgData name="David Smith (CDA)" userId="e2e26018-0444-4cbe-a438-569915950e81" providerId="ADAL" clId="{3B844F69-390F-4FD1-B23A-0E88B9E0EADB}" dt="2019-07-11T08:07:08.416" v="3167" actId="20577"/>
          <ac:spMkLst>
            <pc:docMk/>
            <pc:sldMk cId="1981799422" sldId="8506"/>
            <ac:spMk id="7" creationId="{FD125932-9846-43C6-AB64-884378F7D9D6}"/>
          </ac:spMkLst>
        </pc:spChg>
        <pc:spChg chg="add mod">
          <ac:chgData name="David Smith (CDA)" userId="e2e26018-0444-4cbe-a438-569915950e81" providerId="ADAL" clId="{3B844F69-390F-4FD1-B23A-0E88B9E0EADB}" dt="2019-07-11T08:06:55.578" v="3151" actId="1076"/>
          <ac:spMkLst>
            <pc:docMk/>
            <pc:sldMk cId="1981799422" sldId="8506"/>
            <ac:spMk id="8" creationId="{95BE765D-E9F7-49F9-BEDA-DA449034213E}"/>
          </ac:spMkLst>
        </pc:spChg>
        <pc:picChg chg="add mod">
          <ac:chgData name="David Smith (CDA)" userId="e2e26018-0444-4cbe-a438-569915950e81" providerId="ADAL" clId="{3B844F69-390F-4FD1-B23A-0E88B9E0EADB}" dt="2019-07-11T08:07:14.955" v="3168" actId="1076"/>
          <ac:picMkLst>
            <pc:docMk/>
            <pc:sldMk cId="1981799422" sldId="8506"/>
            <ac:picMk id="2" creationId="{2C7A4254-A640-4A9E-A8FB-C415BBCDE5C0}"/>
          </ac:picMkLst>
        </pc:picChg>
      </pc:sldChg>
      <pc:sldChg chg="modSp add ord">
        <pc:chgData name="David Smith (CDA)" userId="e2e26018-0444-4cbe-a438-569915950e81" providerId="ADAL" clId="{3B844F69-390F-4FD1-B23A-0E88B9E0EADB}" dt="2019-07-09T09:13:50.827" v="1220"/>
        <pc:sldMkLst>
          <pc:docMk/>
          <pc:sldMk cId="3044400143" sldId="10924"/>
        </pc:sldMkLst>
        <pc:spChg chg="mod">
          <ac:chgData name="David Smith (CDA)" userId="e2e26018-0444-4cbe-a438-569915950e81" providerId="ADAL" clId="{3B844F69-390F-4FD1-B23A-0E88B9E0EADB}" dt="2019-07-08T02:59:05.658" v="1146" actId="20577"/>
          <ac:spMkLst>
            <pc:docMk/>
            <pc:sldMk cId="3044400143" sldId="10924"/>
            <ac:spMk id="4" creationId="{734642A7-D484-4026-96A5-B9E8BA02755C}"/>
          </ac:spMkLst>
        </pc:spChg>
      </pc:sldChg>
      <pc:sldChg chg="addSp modSp add ord">
        <pc:chgData name="David Smith (CDA)" userId="e2e26018-0444-4cbe-a438-569915950e81" providerId="ADAL" clId="{3B844F69-390F-4FD1-B23A-0E88B9E0EADB}" dt="2019-07-12T06:48:56.159" v="3603" actId="20577"/>
        <pc:sldMkLst>
          <pc:docMk/>
          <pc:sldMk cId="2372789024" sldId="10925"/>
        </pc:sldMkLst>
        <pc:spChg chg="mod">
          <ac:chgData name="David Smith (CDA)" userId="e2e26018-0444-4cbe-a438-569915950e81" providerId="ADAL" clId="{3B844F69-390F-4FD1-B23A-0E88B9E0EADB}" dt="2019-07-12T06:48:56.159" v="3603" actId="20577"/>
          <ac:spMkLst>
            <pc:docMk/>
            <pc:sldMk cId="2372789024" sldId="10925"/>
            <ac:spMk id="2" creationId="{F7E564CD-3021-48C2-978B-18FA06838448}"/>
          </ac:spMkLst>
        </pc:spChg>
        <pc:spChg chg="add mod">
          <ac:chgData name="David Smith (CDA)" userId="e2e26018-0444-4cbe-a438-569915950e81" providerId="ADAL" clId="{3B844F69-390F-4FD1-B23A-0E88B9E0EADB}" dt="2019-07-12T06:48:38.810" v="3590" actId="20577"/>
          <ac:spMkLst>
            <pc:docMk/>
            <pc:sldMk cId="2372789024" sldId="10925"/>
            <ac:spMk id="4" creationId="{8E113292-AB6E-41D6-B098-560CB8D47F05}"/>
          </ac:spMkLst>
        </pc:spChg>
        <pc:picChg chg="add mod">
          <ac:chgData name="David Smith (CDA)" userId="e2e26018-0444-4cbe-a438-569915950e81" providerId="ADAL" clId="{3B844F69-390F-4FD1-B23A-0E88B9E0EADB}" dt="2019-07-12T06:48:35.260" v="3587" actId="1076"/>
          <ac:picMkLst>
            <pc:docMk/>
            <pc:sldMk cId="2372789024" sldId="10925"/>
            <ac:picMk id="3" creationId="{E7346F21-EB0F-4DFB-8F8B-916DD3EFC261}"/>
          </ac:picMkLst>
        </pc:picChg>
      </pc:sldChg>
      <pc:sldChg chg="modSp add ord">
        <pc:chgData name="David Smith (CDA)" userId="e2e26018-0444-4cbe-a438-569915950e81" providerId="ADAL" clId="{3B844F69-390F-4FD1-B23A-0E88B9E0EADB}" dt="2019-07-12T06:54:39.751" v="3688" actId="20577"/>
        <pc:sldMkLst>
          <pc:docMk/>
          <pc:sldMk cId="1269845239" sldId="10926"/>
        </pc:sldMkLst>
        <pc:spChg chg="mod">
          <ac:chgData name="David Smith (CDA)" userId="e2e26018-0444-4cbe-a438-569915950e81" providerId="ADAL" clId="{3B844F69-390F-4FD1-B23A-0E88B9E0EADB}" dt="2019-07-12T06:54:39.751" v="3688" actId="20577"/>
          <ac:spMkLst>
            <pc:docMk/>
            <pc:sldMk cId="1269845239" sldId="10926"/>
            <ac:spMk id="2" creationId="{77A9695F-E09F-4684-8F17-2A746672878A}"/>
          </ac:spMkLst>
        </pc:spChg>
        <pc:spChg chg="mod">
          <ac:chgData name="David Smith (CDA)" userId="e2e26018-0444-4cbe-a438-569915950e81" providerId="ADAL" clId="{3B844F69-390F-4FD1-B23A-0E88B9E0EADB}" dt="2019-07-11T07:50:47.489" v="2931" actId="20577"/>
          <ac:spMkLst>
            <pc:docMk/>
            <pc:sldMk cId="1269845239" sldId="10926"/>
            <ac:spMk id="3" creationId="{8F355F2E-036E-4F2F-ABFE-7D9E4192F222}"/>
          </ac:spMkLst>
        </pc:spChg>
      </pc:sldChg>
      <pc:sldChg chg="addSp modSp add ord">
        <pc:chgData name="David Smith (CDA)" userId="e2e26018-0444-4cbe-a438-569915950e81" providerId="ADAL" clId="{3B844F69-390F-4FD1-B23A-0E88B9E0EADB}" dt="2019-07-12T06:41:15.090" v="3197"/>
        <pc:sldMkLst>
          <pc:docMk/>
          <pc:sldMk cId="423882475" sldId="10927"/>
        </pc:sldMkLst>
        <pc:spChg chg="mod">
          <ac:chgData name="David Smith (CDA)" userId="e2e26018-0444-4cbe-a438-569915950e81" providerId="ADAL" clId="{3B844F69-390F-4FD1-B23A-0E88B9E0EADB}" dt="2019-07-09T10:51:45.283" v="2217" actId="6549"/>
          <ac:spMkLst>
            <pc:docMk/>
            <pc:sldMk cId="423882475" sldId="10927"/>
            <ac:spMk id="2" creationId="{AB840BEF-A9C3-43DF-A213-F63C5A9C4767}"/>
          </ac:spMkLst>
        </pc:spChg>
        <pc:spChg chg="mod">
          <ac:chgData name="David Smith (CDA)" userId="e2e26018-0444-4cbe-a438-569915950e81" providerId="ADAL" clId="{3B844F69-390F-4FD1-B23A-0E88B9E0EADB}" dt="2019-07-10T13:23:42.895" v="2774" actId="20577"/>
          <ac:spMkLst>
            <pc:docMk/>
            <pc:sldMk cId="423882475" sldId="10927"/>
            <ac:spMk id="3" creationId="{570A99ED-66BA-41EA-8E70-106A6534F887}"/>
          </ac:spMkLst>
        </pc:spChg>
        <pc:picChg chg="add mod">
          <ac:chgData name="David Smith (CDA)" userId="e2e26018-0444-4cbe-a438-569915950e81" providerId="ADAL" clId="{3B844F69-390F-4FD1-B23A-0E88B9E0EADB}" dt="2019-07-09T10:51:57.208" v="2218" actId="1076"/>
          <ac:picMkLst>
            <pc:docMk/>
            <pc:sldMk cId="423882475" sldId="10927"/>
            <ac:picMk id="4" creationId="{076AB333-68CD-485D-8E0D-D7B2AAA026A2}"/>
          </ac:picMkLst>
        </pc:picChg>
        <pc:picChg chg="add mod">
          <ac:chgData name="David Smith (CDA)" userId="e2e26018-0444-4cbe-a438-569915950e81" providerId="ADAL" clId="{3B844F69-390F-4FD1-B23A-0E88B9E0EADB}" dt="2019-07-09T10:47:53.873" v="2209" actId="1076"/>
          <ac:picMkLst>
            <pc:docMk/>
            <pc:sldMk cId="423882475" sldId="10927"/>
            <ac:picMk id="5" creationId="{23177393-A204-4DE0-B441-FC86777F8D13}"/>
          </ac:picMkLst>
        </pc:picChg>
        <pc:picChg chg="add mod">
          <ac:chgData name="David Smith (CDA)" userId="e2e26018-0444-4cbe-a438-569915950e81" providerId="ADAL" clId="{3B844F69-390F-4FD1-B23A-0E88B9E0EADB}" dt="2019-07-09T10:48:29.224" v="2212" actId="1076"/>
          <ac:picMkLst>
            <pc:docMk/>
            <pc:sldMk cId="423882475" sldId="10927"/>
            <ac:picMk id="6" creationId="{4341860A-D758-443B-A346-056824656DA9}"/>
          </ac:picMkLst>
        </pc:picChg>
        <pc:picChg chg="add mod">
          <ac:chgData name="David Smith (CDA)" userId="e2e26018-0444-4cbe-a438-569915950e81" providerId="ADAL" clId="{3B844F69-390F-4FD1-B23A-0E88B9E0EADB}" dt="2019-07-09T10:52:01.034" v="2219" actId="1076"/>
          <ac:picMkLst>
            <pc:docMk/>
            <pc:sldMk cId="423882475" sldId="10927"/>
            <ac:picMk id="7" creationId="{2FE90141-9BF4-4E23-ABE0-EB3174F4A5AC}"/>
          </ac:picMkLst>
        </pc:picChg>
      </pc:sldChg>
      <pc:sldChg chg="addSp delSp modSp add">
        <pc:chgData name="David Smith (CDA)" userId="e2e26018-0444-4cbe-a438-569915950e81" providerId="ADAL" clId="{3B844F69-390F-4FD1-B23A-0E88B9E0EADB}" dt="2019-07-09T13:59:46.285" v="2297" actId="1076"/>
        <pc:sldMkLst>
          <pc:docMk/>
          <pc:sldMk cId="2498813950" sldId="10928"/>
        </pc:sldMkLst>
        <pc:spChg chg="del">
          <ac:chgData name="David Smith (CDA)" userId="e2e26018-0444-4cbe-a438-569915950e81" providerId="ADAL" clId="{3B844F69-390F-4FD1-B23A-0E88B9E0EADB}" dt="2019-07-09T10:55:55.466" v="2258"/>
          <ac:spMkLst>
            <pc:docMk/>
            <pc:sldMk cId="2498813950" sldId="10928"/>
            <ac:spMk id="2" creationId="{362AB2F0-368F-411D-9071-D926B01018DE}"/>
          </ac:spMkLst>
        </pc:spChg>
        <pc:spChg chg="mod">
          <ac:chgData name="David Smith (CDA)" userId="e2e26018-0444-4cbe-a438-569915950e81" providerId="ADAL" clId="{3B844F69-390F-4FD1-B23A-0E88B9E0EADB}" dt="2019-07-09T10:55:35.547" v="2257" actId="20577"/>
          <ac:spMkLst>
            <pc:docMk/>
            <pc:sldMk cId="2498813950" sldId="10928"/>
            <ac:spMk id="3" creationId="{49F90180-5326-4AE2-A112-929572ED1C0D}"/>
          </ac:spMkLst>
        </pc:spChg>
        <pc:spChg chg="add del mod">
          <ac:chgData name="David Smith (CDA)" userId="e2e26018-0444-4cbe-a438-569915950e81" providerId="ADAL" clId="{3B844F69-390F-4FD1-B23A-0E88B9E0EADB}" dt="2019-07-09T13:59:03.839" v="2292" actId="478"/>
          <ac:spMkLst>
            <pc:docMk/>
            <pc:sldMk cId="2498813950" sldId="10928"/>
            <ac:spMk id="4" creationId="{2A447583-B880-446B-8110-B2393B7FDD28}"/>
          </ac:spMkLst>
        </pc:spChg>
        <pc:spChg chg="add del mod">
          <ac:chgData name="David Smith (CDA)" userId="e2e26018-0444-4cbe-a438-569915950e81" providerId="ADAL" clId="{3B844F69-390F-4FD1-B23A-0E88B9E0EADB}" dt="2019-07-09T13:59:07.150" v="2293" actId="478"/>
          <ac:spMkLst>
            <pc:docMk/>
            <pc:sldMk cId="2498813950" sldId="10928"/>
            <ac:spMk id="5" creationId="{F182A063-3024-4D60-AA79-334A51FDEC98}"/>
          </ac:spMkLst>
        </pc:spChg>
        <pc:picChg chg="add mod modCrop">
          <ac:chgData name="David Smith (CDA)" userId="e2e26018-0444-4cbe-a438-569915950e81" providerId="ADAL" clId="{3B844F69-390F-4FD1-B23A-0E88B9E0EADB}" dt="2019-07-09T13:59:46.285" v="2297" actId="1076"/>
          <ac:picMkLst>
            <pc:docMk/>
            <pc:sldMk cId="2498813950" sldId="10928"/>
            <ac:picMk id="6" creationId="{8689FBAA-C1F7-425D-99F0-A0ED48546439}"/>
          </ac:picMkLst>
        </pc:picChg>
      </pc:sldChg>
      <pc:sldChg chg="modSp add del">
        <pc:chgData name="David Smith (CDA)" userId="e2e26018-0444-4cbe-a438-569915950e81" providerId="ADAL" clId="{3B844F69-390F-4FD1-B23A-0E88B9E0EADB}" dt="2019-07-11T08:12:48.472" v="3196" actId="47"/>
        <pc:sldMkLst>
          <pc:docMk/>
          <pc:sldMk cId="532860045" sldId="10929"/>
        </pc:sldMkLst>
        <pc:spChg chg="mod">
          <ac:chgData name="David Smith (CDA)" userId="e2e26018-0444-4cbe-a438-569915950e81" providerId="ADAL" clId="{3B844F69-390F-4FD1-B23A-0E88B9E0EADB}" dt="2019-07-09T14:05:32.060" v="2478" actId="20577"/>
          <ac:spMkLst>
            <pc:docMk/>
            <pc:sldMk cId="532860045" sldId="10929"/>
            <ac:spMk id="2" creationId="{6D5F7E3A-2756-429D-9F05-6F2576AF528B}"/>
          </ac:spMkLst>
        </pc:spChg>
        <pc:spChg chg="mod">
          <ac:chgData name="David Smith (CDA)" userId="e2e26018-0444-4cbe-a438-569915950e81" providerId="ADAL" clId="{3B844F69-390F-4FD1-B23A-0E88B9E0EADB}" dt="2019-07-09T14:05:06.039" v="2380" actId="20577"/>
          <ac:spMkLst>
            <pc:docMk/>
            <pc:sldMk cId="532860045" sldId="10929"/>
            <ac:spMk id="3" creationId="{6F89856C-B1E8-4BEB-9475-AE0B032E2564}"/>
          </ac:spMkLst>
        </pc:spChg>
      </pc:sldChg>
      <pc:sldChg chg="addSp delSp modSp add ord">
        <pc:chgData name="David Smith (CDA)" userId="e2e26018-0444-4cbe-a438-569915950e81" providerId="ADAL" clId="{3B844F69-390F-4FD1-B23A-0E88B9E0EADB}" dt="2019-07-12T06:41:47.535" v="3199"/>
        <pc:sldMkLst>
          <pc:docMk/>
          <pc:sldMk cId="3872632531" sldId="10930"/>
        </pc:sldMkLst>
        <pc:spChg chg="mod">
          <ac:chgData name="David Smith (CDA)" userId="e2e26018-0444-4cbe-a438-569915950e81" providerId="ADAL" clId="{3B844F69-390F-4FD1-B23A-0E88B9E0EADB}" dt="2019-07-10T13:24:10.655" v="2823" actId="20577"/>
          <ac:spMkLst>
            <pc:docMk/>
            <pc:sldMk cId="3872632531" sldId="10930"/>
            <ac:spMk id="2" creationId="{DDDA86C3-3BF0-4E37-AC86-CC666156224E}"/>
          </ac:spMkLst>
        </pc:spChg>
        <pc:picChg chg="add del mod">
          <ac:chgData name="David Smith (CDA)" userId="e2e26018-0444-4cbe-a438-569915950e81" providerId="ADAL" clId="{3B844F69-390F-4FD1-B23A-0E88B9E0EADB}" dt="2019-07-11T08:08:00.899" v="3169" actId="478"/>
          <ac:picMkLst>
            <pc:docMk/>
            <pc:sldMk cId="3872632531" sldId="10930"/>
            <ac:picMk id="3" creationId="{0EE8D1D5-AEB5-4768-9134-96DB41AF097E}"/>
          </ac:picMkLst>
        </pc:picChg>
        <pc:picChg chg="add mod">
          <ac:chgData name="David Smith (CDA)" userId="e2e26018-0444-4cbe-a438-569915950e81" providerId="ADAL" clId="{3B844F69-390F-4FD1-B23A-0E88B9E0EADB}" dt="2019-07-11T08:09:16.653" v="3171" actId="1076"/>
          <ac:picMkLst>
            <pc:docMk/>
            <pc:sldMk cId="3872632531" sldId="10930"/>
            <ac:picMk id="4" creationId="{C8320ED2-68CD-4324-8EC8-18BD24735E94}"/>
          </ac:picMkLst>
        </pc:picChg>
      </pc:sldChg>
      <pc:sldChg chg="addSp modSp add del">
        <pc:chgData name="David Smith (CDA)" userId="e2e26018-0444-4cbe-a438-569915950e81" providerId="ADAL" clId="{3B844F69-390F-4FD1-B23A-0E88B9E0EADB}" dt="2019-07-12T06:42:13.821" v="3207" actId="47"/>
        <pc:sldMkLst>
          <pc:docMk/>
          <pc:sldMk cId="1308868262" sldId="10931"/>
        </pc:sldMkLst>
        <pc:spChg chg="mod">
          <ac:chgData name="David Smith (CDA)" userId="e2e26018-0444-4cbe-a438-569915950e81" providerId="ADAL" clId="{3B844F69-390F-4FD1-B23A-0E88B9E0EADB}" dt="2019-07-11T07:51:53.557" v="2967" actId="20577"/>
          <ac:spMkLst>
            <pc:docMk/>
            <pc:sldMk cId="1308868262" sldId="10931"/>
            <ac:spMk id="2" creationId="{8D0675E6-CCBA-495D-8E24-5EE7BB6D0AB3}"/>
          </ac:spMkLst>
        </pc:spChg>
        <pc:spChg chg="add mod">
          <ac:chgData name="David Smith (CDA)" userId="e2e26018-0444-4cbe-a438-569915950e81" providerId="ADAL" clId="{3B844F69-390F-4FD1-B23A-0E88B9E0EADB}" dt="2019-07-12T06:42:00.899" v="3201"/>
          <ac:spMkLst>
            <pc:docMk/>
            <pc:sldMk cId="1308868262" sldId="10931"/>
            <ac:spMk id="3" creationId="{3654CFEE-51BA-48DF-B3B7-98D35E9562BF}"/>
          </ac:spMkLst>
        </pc:spChg>
      </pc:sldChg>
      <pc:sldChg chg="modSp add">
        <pc:chgData name="David Smith (CDA)" userId="e2e26018-0444-4cbe-a438-569915950e81" providerId="ADAL" clId="{3B844F69-390F-4FD1-B23A-0E88B9E0EADB}" dt="2019-07-11T08:12:29.417" v="3195" actId="404"/>
        <pc:sldMkLst>
          <pc:docMk/>
          <pc:sldMk cId="1104192992" sldId="10932"/>
        </pc:sldMkLst>
        <pc:spChg chg="mod">
          <ac:chgData name="David Smith (CDA)" userId="e2e26018-0444-4cbe-a438-569915950e81" providerId="ADAL" clId="{3B844F69-390F-4FD1-B23A-0E88B9E0EADB}" dt="2019-07-11T08:12:29.417" v="3195" actId="404"/>
          <ac:spMkLst>
            <pc:docMk/>
            <pc:sldMk cId="1104192992" sldId="10932"/>
            <ac:spMk id="2" creationId="{8639E74F-E4B5-4AE6-A54A-2DBF00B70A77}"/>
          </ac:spMkLst>
        </pc:spChg>
      </pc:sldChg>
      <pc:sldMasterChg chg="delSldLayout">
        <pc:chgData name="David Smith (CDA)" userId="e2e26018-0444-4cbe-a438-569915950e81" providerId="ADAL" clId="{3B844F69-390F-4FD1-B23A-0E88B9E0EADB}" dt="2019-07-12T06:55:07.292" v="3689" actId="47"/>
        <pc:sldMasterMkLst>
          <pc:docMk/>
          <pc:sldMasterMk cId="1689969152" sldId="2147484738"/>
        </pc:sldMasterMkLst>
        <pc:sldLayoutChg chg="del">
          <pc:chgData name="David Smith (CDA)" userId="e2e26018-0444-4cbe-a438-569915950e81" providerId="ADAL" clId="{3B844F69-390F-4FD1-B23A-0E88B9E0EADB}" dt="2019-07-12T06:55:07.292" v="3689" actId="47"/>
          <pc:sldLayoutMkLst>
            <pc:docMk/>
            <pc:sldMasterMk cId="1689969152" sldId="2147484738"/>
            <pc:sldLayoutMk cId="3668633499" sldId="2147484762"/>
          </pc:sldLayoutMkLst>
        </pc:sldLayoutChg>
        <pc:sldLayoutChg chg="del">
          <pc:chgData name="David Smith (CDA)" userId="e2e26018-0444-4cbe-a438-569915950e81" providerId="ADAL" clId="{3B844F69-390F-4FD1-B23A-0E88B9E0EADB}" dt="2019-07-12T06:55:07.292" v="3689" actId="47"/>
          <pc:sldLayoutMkLst>
            <pc:docMk/>
            <pc:sldMasterMk cId="1689969152" sldId="2147484738"/>
            <pc:sldLayoutMk cId="617379682" sldId="2147484763"/>
          </pc:sldLayoutMkLst>
        </pc:sldLayoutChg>
      </pc:sldMasterChg>
    </pc:docChg>
  </pc:docChgLst>
  <pc:docChgLst>
    <pc:chgData name="David Smith (CDA)" userId="e2e26018-0444-4cbe-a438-569915950e81" providerId="ADAL" clId="{0BD38168-DA4D-4A8D-8E23-32E9E6F993D9}"/>
    <pc:docChg chg="undo redo custSel addSld delSld modSld sldOrd delMainMaster modMainMaster modSection">
      <pc:chgData name="David Smith (CDA)" userId="e2e26018-0444-4cbe-a438-569915950e81" providerId="ADAL" clId="{0BD38168-DA4D-4A8D-8E23-32E9E6F993D9}" dt="2020-01-29T23:42:22.177" v="5238" actId="1076"/>
      <pc:docMkLst>
        <pc:docMk/>
      </pc:docMkLst>
      <pc:sldChg chg="del">
        <pc:chgData name="David Smith (CDA)" userId="e2e26018-0444-4cbe-a438-569915950e81" providerId="ADAL" clId="{0BD38168-DA4D-4A8D-8E23-32E9E6F993D9}" dt="2020-01-25T20:07:17.016" v="1801" actId="47"/>
        <pc:sldMkLst>
          <pc:docMk/>
          <pc:sldMk cId="1395679197" sldId="3525"/>
        </pc:sldMkLst>
      </pc:sldChg>
      <pc:sldChg chg="modSp mod ord modShow">
        <pc:chgData name="David Smith (CDA)" userId="e2e26018-0444-4cbe-a438-569915950e81" providerId="ADAL" clId="{0BD38168-DA4D-4A8D-8E23-32E9E6F993D9}" dt="2020-01-29T23:37:09.418" v="5084" actId="729"/>
        <pc:sldMkLst>
          <pc:docMk/>
          <pc:sldMk cId="367665774" sldId="3537"/>
        </pc:sldMkLst>
        <pc:spChg chg="mod">
          <ac:chgData name="David Smith (CDA)" userId="e2e26018-0444-4cbe-a438-569915950e81" providerId="ADAL" clId="{0BD38168-DA4D-4A8D-8E23-32E9E6F993D9}" dt="2020-01-26T19:43:14.291" v="2505" actId="20577"/>
          <ac:spMkLst>
            <pc:docMk/>
            <pc:sldMk cId="367665774" sldId="3537"/>
            <ac:spMk id="3" creationId="{247002CB-0CBF-474F-8180-EAFEB351F98A}"/>
          </ac:spMkLst>
        </pc:spChg>
        <pc:spChg chg="mod">
          <ac:chgData name="David Smith (CDA)" userId="e2e26018-0444-4cbe-a438-569915950e81" providerId="ADAL" clId="{0BD38168-DA4D-4A8D-8E23-32E9E6F993D9}" dt="2020-01-12T10:14:02.766" v="5" actId="20577"/>
          <ac:spMkLst>
            <pc:docMk/>
            <pc:sldMk cId="367665774" sldId="3537"/>
            <ac:spMk id="15" creationId="{E03340C8-4572-4242-8F0A-5D981F1288F4}"/>
          </ac:spMkLst>
        </pc:spChg>
      </pc:sldChg>
      <pc:sldChg chg="modSp del mod">
        <pc:chgData name="David Smith (CDA)" userId="e2e26018-0444-4cbe-a438-569915950e81" providerId="ADAL" clId="{0BD38168-DA4D-4A8D-8E23-32E9E6F993D9}" dt="2020-01-12T10:27:30.219" v="248" actId="47"/>
        <pc:sldMkLst>
          <pc:docMk/>
          <pc:sldMk cId="2620638334" sldId="3539"/>
        </pc:sldMkLst>
        <pc:spChg chg="mod">
          <ac:chgData name="David Smith (CDA)" userId="e2e26018-0444-4cbe-a438-569915950e81" providerId="ADAL" clId="{0BD38168-DA4D-4A8D-8E23-32E9E6F993D9}" dt="2020-01-12T10:14:19.728" v="10" actId="20577"/>
          <ac:spMkLst>
            <pc:docMk/>
            <pc:sldMk cId="2620638334" sldId="3539"/>
            <ac:spMk id="2" creationId="{0750FDDA-11A8-476C-94C9-86D0FCBD7841}"/>
          </ac:spMkLst>
        </pc:spChg>
      </pc:sldChg>
      <pc:sldChg chg="modSp mod">
        <pc:chgData name="David Smith (CDA)" userId="e2e26018-0444-4cbe-a438-569915950e81" providerId="ADAL" clId="{0BD38168-DA4D-4A8D-8E23-32E9E6F993D9}" dt="2020-01-25T21:29:24.134" v="2142" actId="1076"/>
        <pc:sldMkLst>
          <pc:docMk/>
          <pc:sldMk cId="730212799" sldId="3719"/>
        </pc:sldMkLst>
        <pc:spChg chg="mod">
          <ac:chgData name="David Smith (CDA)" userId="e2e26018-0444-4cbe-a438-569915950e81" providerId="ADAL" clId="{0BD38168-DA4D-4A8D-8E23-32E9E6F993D9}" dt="2020-01-25T21:29:24.134" v="2142" actId="1076"/>
          <ac:spMkLst>
            <pc:docMk/>
            <pc:sldMk cId="730212799" sldId="3719"/>
            <ac:spMk id="4" creationId="{B50E5AFD-3DB8-473E-A547-170B1FB1BE49}"/>
          </ac:spMkLst>
        </pc:spChg>
        <pc:spChg chg="mod">
          <ac:chgData name="David Smith (CDA)" userId="e2e26018-0444-4cbe-a438-569915950e81" providerId="ADAL" clId="{0BD38168-DA4D-4A8D-8E23-32E9E6F993D9}" dt="2020-01-25T21:29:16.635" v="2141" actId="1076"/>
          <ac:spMkLst>
            <pc:docMk/>
            <pc:sldMk cId="730212799" sldId="3719"/>
            <ac:spMk id="11" creationId="{4979C666-F13D-49C0-99FB-C4952A5703A8}"/>
          </ac:spMkLst>
        </pc:spChg>
        <pc:spChg chg="mod">
          <ac:chgData name="David Smith (CDA)" userId="e2e26018-0444-4cbe-a438-569915950e81" providerId="ADAL" clId="{0BD38168-DA4D-4A8D-8E23-32E9E6F993D9}" dt="2020-01-25T21:29:16.635" v="2141" actId="1076"/>
          <ac:spMkLst>
            <pc:docMk/>
            <pc:sldMk cId="730212799" sldId="3719"/>
            <ac:spMk id="12" creationId="{60136C7D-5B5D-43E7-93EE-560962F8A7EC}"/>
          </ac:spMkLst>
        </pc:spChg>
        <pc:spChg chg="mod">
          <ac:chgData name="David Smith (CDA)" userId="e2e26018-0444-4cbe-a438-569915950e81" providerId="ADAL" clId="{0BD38168-DA4D-4A8D-8E23-32E9E6F993D9}" dt="2020-01-25T21:29:24.134" v="2142" actId="1076"/>
          <ac:spMkLst>
            <pc:docMk/>
            <pc:sldMk cId="730212799" sldId="3719"/>
            <ac:spMk id="15" creationId="{C08EAEE8-61A4-41D7-BB0B-3ECF5C8A3E87}"/>
          </ac:spMkLst>
        </pc:spChg>
        <pc:spChg chg="mod">
          <ac:chgData name="David Smith (CDA)" userId="e2e26018-0444-4cbe-a438-569915950e81" providerId="ADAL" clId="{0BD38168-DA4D-4A8D-8E23-32E9E6F993D9}" dt="2020-01-25T21:29:16.635" v="2141" actId="1076"/>
          <ac:spMkLst>
            <pc:docMk/>
            <pc:sldMk cId="730212799" sldId="3719"/>
            <ac:spMk id="16" creationId="{18BFD885-65FF-4791-8F35-1BBC4EACE631}"/>
          </ac:spMkLst>
        </pc:spChg>
        <pc:spChg chg="mod">
          <ac:chgData name="David Smith (CDA)" userId="e2e26018-0444-4cbe-a438-569915950e81" providerId="ADAL" clId="{0BD38168-DA4D-4A8D-8E23-32E9E6F993D9}" dt="2020-01-25T21:29:16.635" v="2141" actId="1076"/>
          <ac:spMkLst>
            <pc:docMk/>
            <pc:sldMk cId="730212799" sldId="3719"/>
            <ac:spMk id="17" creationId="{0AC09D56-6EB2-47E6-859D-7D39D877A1D7}"/>
          </ac:spMkLst>
        </pc:spChg>
      </pc:sldChg>
      <pc:sldChg chg="modSp mod ord modShow modNotesTx">
        <pc:chgData name="David Smith (CDA)" userId="e2e26018-0444-4cbe-a438-569915950e81" providerId="ADAL" clId="{0BD38168-DA4D-4A8D-8E23-32E9E6F993D9}" dt="2020-01-29T23:07:24.247" v="4381" actId="729"/>
        <pc:sldMkLst>
          <pc:docMk/>
          <pc:sldMk cId="557622101" sldId="3761"/>
        </pc:sldMkLst>
        <pc:spChg chg="mod">
          <ac:chgData name="David Smith (CDA)" userId="e2e26018-0444-4cbe-a438-569915950e81" providerId="ADAL" clId="{0BD38168-DA4D-4A8D-8E23-32E9E6F993D9}" dt="2020-01-12T10:22:40.325" v="199" actId="20577"/>
          <ac:spMkLst>
            <pc:docMk/>
            <pc:sldMk cId="557622101" sldId="3761"/>
            <ac:spMk id="4" creationId="{DA6A65AD-43AA-423E-8D08-19A36B5745EF}"/>
          </ac:spMkLst>
        </pc:spChg>
      </pc:sldChg>
      <pc:sldChg chg="add ord">
        <pc:chgData name="David Smith (CDA)" userId="e2e26018-0444-4cbe-a438-569915950e81" providerId="ADAL" clId="{0BD38168-DA4D-4A8D-8E23-32E9E6F993D9}" dt="2020-01-25T19:18:03.401" v="1618"/>
        <pc:sldMkLst>
          <pc:docMk/>
          <pc:sldMk cId="3840919171" sldId="4974"/>
        </pc:sldMkLst>
      </pc:sldChg>
      <pc:sldChg chg="add del ord">
        <pc:chgData name="David Smith (CDA)" userId="e2e26018-0444-4cbe-a438-569915950e81" providerId="ADAL" clId="{0BD38168-DA4D-4A8D-8E23-32E9E6F993D9}" dt="2020-01-25T19:25:11.045" v="1665" actId="47"/>
        <pc:sldMkLst>
          <pc:docMk/>
          <pc:sldMk cId="3518435812" sldId="4975"/>
        </pc:sldMkLst>
      </pc:sldChg>
      <pc:sldChg chg="add del ord modNotesTx">
        <pc:chgData name="David Smith (CDA)" userId="e2e26018-0444-4cbe-a438-569915950e81" providerId="ADAL" clId="{0BD38168-DA4D-4A8D-8E23-32E9E6F993D9}" dt="2020-01-25T20:52:10.439" v="1855" actId="20577"/>
        <pc:sldMkLst>
          <pc:docMk/>
          <pc:sldMk cId="3041111745" sldId="4978"/>
        </pc:sldMkLst>
      </pc:sldChg>
      <pc:sldChg chg="add del mod ord modShow">
        <pc:chgData name="David Smith (CDA)" userId="e2e26018-0444-4cbe-a438-569915950e81" providerId="ADAL" clId="{0BD38168-DA4D-4A8D-8E23-32E9E6F993D9}" dt="2020-01-29T23:38:53.423" v="5160" actId="729"/>
        <pc:sldMkLst>
          <pc:docMk/>
          <pc:sldMk cId="2334610196" sldId="4985"/>
        </pc:sldMkLst>
      </pc:sldChg>
      <pc:sldChg chg="add del">
        <pc:chgData name="David Smith (CDA)" userId="e2e26018-0444-4cbe-a438-569915950e81" providerId="ADAL" clId="{0BD38168-DA4D-4A8D-8E23-32E9E6F993D9}" dt="2020-01-29T23:11:14.874" v="4440" actId="47"/>
        <pc:sldMkLst>
          <pc:docMk/>
          <pc:sldMk cId="610738290" sldId="4986"/>
        </pc:sldMkLst>
      </pc:sldChg>
      <pc:sldChg chg="add del">
        <pc:chgData name="David Smith (CDA)" userId="e2e26018-0444-4cbe-a438-569915950e81" providerId="ADAL" clId="{0BD38168-DA4D-4A8D-8E23-32E9E6F993D9}" dt="2020-01-12T10:29:39.824" v="255" actId="2696"/>
        <pc:sldMkLst>
          <pc:docMk/>
          <pc:sldMk cId="826587015" sldId="4986"/>
        </pc:sldMkLst>
      </pc:sldChg>
      <pc:sldChg chg="add del">
        <pc:chgData name="David Smith (CDA)" userId="e2e26018-0444-4cbe-a438-569915950e81" providerId="ADAL" clId="{0BD38168-DA4D-4A8D-8E23-32E9E6F993D9}" dt="2020-01-12T10:29:51.784" v="257"/>
        <pc:sldMkLst>
          <pc:docMk/>
          <pc:sldMk cId="840744231" sldId="4986"/>
        </pc:sldMkLst>
      </pc:sldChg>
      <pc:sldChg chg="add del">
        <pc:chgData name="David Smith (CDA)" userId="e2e26018-0444-4cbe-a438-569915950e81" providerId="ADAL" clId="{0BD38168-DA4D-4A8D-8E23-32E9E6F993D9}" dt="2020-01-29T23:11:19.735" v="4442" actId="47"/>
        <pc:sldMkLst>
          <pc:docMk/>
          <pc:sldMk cId="1684738314" sldId="4988"/>
        </pc:sldMkLst>
      </pc:sldChg>
      <pc:sldChg chg="add del">
        <pc:chgData name="David Smith (CDA)" userId="e2e26018-0444-4cbe-a438-569915950e81" providerId="ADAL" clId="{0BD38168-DA4D-4A8D-8E23-32E9E6F993D9}" dt="2020-01-12T10:29:51.784" v="257"/>
        <pc:sldMkLst>
          <pc:docMk/>
          <pc:sldMk cId="1963461676" sldId="4988"/>
        </pc:sldMkLst>
      </pc:sldChg>
      <pc:sldChg chg="add del">
        <pc:chgData name="David Smith (CDA)" userId="e2e26018-0444-4cbe-a438-569915950e81" providerId="ADAL" clId="{0BD38168-DA4D-4A8D-8E23-32E9E6F993D9}" dt="2020-01-12T10:29:39.824" v="255" actId="2696"/>
        <pc:sldMkLst>
          <pc:docMk/>
          <pc:sldMk cId="3074018712" sldId="4988"/>
        </pc:sldMkLst>
      </pc:sldChg>
      <pc:sldChg chg="add del">
        <pc:chgData name="David Smith (CDA)" userId="e2e26018-0444-4cbe-a438-569915950e81" providerId="ADAL" clId="{0BD38168-DA4D-4A8D-8E23-32E9E6F993D9}" dt="2020-01-29T23:11:17.585" v="4441" actId="47"/>
        <pc:sldMkLst>
          <pc:docMk/>
          <pc:sldMk cId="411791654" sldId="4989"/>
        </pc:sldMkLst>
      </pc:sldChg>
      <pc:sldChg chg="add del">
        <pc:chgData name="David Smith (CDA)" userId="e2e26018-0444-4cbe-a438-569915950e81" providerId="ADAL" clId="{0BD38168-DA4D-4A8D-8E23-32E9E6F993D9}" dt="2020-01-12T10:29:39.824" v="255" actId="2696"/>
        <pc:sldMkLst>
          <pc:docMk/>
          <pc:sldMk cId="1571149142" sldId="4989"/>
        </pc:sldMkLst>
      </pc:sldChg>
      <pc:sldChg chg="add del">
        <pc:chgData name="David Smith (CDA)" userId="e2e26018-0444-4cbe-a438-569915950e81" providerId="ADAL" clId="{0BD38168-DA4D-4A8D-8E23-32E9E6F993D9}" dt="2020-01-12T10:29:51.784" v="257"/>
        <pc:sldMkLst>
          <pc:docMk/>
          <pc:sldMk cId="4147152180" sldId="4989"/>
        </pc:sldMkLst>
      </pc:sldChg>
      <pc:sldChg chg="add del">
        <pc:chgData name="David Smith (CDA)" userId="e2e26018-0444-4cbe-a438-569915950e81" providerId="ADAL" clId="{0BD38168-DA4D-4A8D-8E23-32E9E6F993D9}" dt="2020-01-12T10:29:51.784" v="257"/>
        <pc:sldMkLst>
          <pc:docMk/>
          <pc:sldMk cId="76252011" sldId="4990"/>
        </pc:sldMkLst>
      </pc:sldChg>
      <pc:sldChg chg="add del">
        <pc:chgData name="David Smith (CDA)" userId="e2e26018-0444-4cbe-a438-569915950e81" providerId="ADAL" clId="{0BD38168-DA4D-4A8D-8E23-32E9E6F993D9}" dt="2020-01-12T10:29:39.824" v="255" actId="2696"/>
        <pc:sldMkLst>
          <pc:docMk/>
          <pc:sldMk cId="1540105510" sldId="4990"/>
        </pc:sldMkLst>
      </pc:sldChg>
      <pc:sldChg chg="add del">
        <pc:chgData name="David Smith (CDA)" userId="e2e26018-0444-4cbe-a438-569915950e81" providerId="ADAL" clId="{0BD38168-DA4D-4A8D-8E23-32E9E6F993D9}" dt="2020-01-29T23:11:21.707" v="4443" actId="47"/>
        <pc:sldMkLst>
          <pc:docMk/>
          <pc:sldMk cId="1797499760" sldId="4990"/>
        </pc:sldMkLst>
      </pc:sldChg>
      <pc:sldChg chg="add del">
        <pc:chgData name="David Smith (CDA)" userId="e2e26018-0444-4cbe-a438-569915950e81" providerId="ADAL" clId="{0BD38168-DA4D-4A8D-8E23-32E9E6F993D9}" dt="2020-01-29T23:11:26.668" v="4445" actId="47"/>
        <pc:sldMkLst>
          <pc:docMk/>
          <pc:sldMk cId="238273061" sldId="4993"/>
        </pc:sldMkLst>
      </pc:sldChg>
      <pc:sldChg chg="add del">
        <pc:chgData name="David Smith (CDA)" userId="e2e26018-0444-4cbe-a438-569915950e81" providerId="ADAL" clId="{0BD38168-DA4D-4A8D-8E23-32E9E6F993D9}" dt="2020-01-29T23:11:29.304" v="4447" actId="47"/>
        <pc:sldMkLst>
          <pc:docMk/>
          <pc:sldMk cId="1152842568" sldId="4994"/>
        </pc:sldMkLst>
      </pc:sldChg>
      <pc:sldChg chg="add del">
        <pc:chgData name="David Smith (CDA)" userId="e2e26018-0444-4cbe-a438-569915950e81" providerId="ADAL" clId="{0BD38168-DA4D-4A8D-8E23-32E9E6F993D9}" dt="2020-01-29T23:11:27.970" v="4446" actId="47"/>
        <pc:sldMkLst>
          <pc:docMk/>
          <pc:sldMk cId="2244739846" sldId="4995"/>
        </pc:sldMkLst>
      </pc:sldChg>
      <pc:sldChg chg="add del">
        <pc:chgData name="David Smith (CDA)" userId="e2e26018-0444-4cbe-a438-569915950e81" providerId="ADAL" clId="{0BD38168-DA4D-4A8D-8E23-32E9E6F993D9}" dt="2020-01-29T23:11:30.987" v="4448" actId="47"/>
        <pc:sldMkLst>
          <pc:docMk/>
          <pc:sldMk cId="3771384479" sldId="4996"/>
        </pc:sldMkLst>
      </pc:sldChg>
      <pc:sldChg chg="modSp add del mod">
        <pc:chgData name="David Smith (CDA)" userId="e2e26018-0444-4cbe-a438-569915950e81" providerId="ADAL" clId="{0BD38168-DA4D-4A8D-8E23-32E9E6F993D9}" dt="2020-01-29T23:11:33.103" v="4450" actId="47"/>
        <pc:sldMkLst>
          <pc:docMk/>
          <pc:sldMk cId="819515049" sldId="5000"/>
        </pc:sldMkLst>
        <pc:spChg chg="mod">
          <ac:chgData name="David Smith (CDA)" userId="e2e26018-0444-4cbe-a438-569915950e81" providerId="ADAL" clId="{0BD38168-DA4D-4A8D-8E23-32E9E6F993D9}" dt="2020-01-12T10:39:44.056" v="373" actId="20577"/>
          <ac:spMkLst>
            <pc:docMk/>
            <pc:sldMk cId="819515049" sldId="5000"/>
            <ac:spMk id="2" creationId="{3681D4C3-830E-DD4C-8B7E-AC3E08669F37}"/>
          </ac:spMkLst>
        </pc:spChg>
      </pc:sldChg>
      <pc:sldChg chg="modSp add del mod">
        <pc:chgData name="David Smith (CDA)" userId="e2e26018-0444-4cbe-a438-569915950e81" providerId="ADAL" clId="{0BD38168-DA4D-4A8D-8E23-32E9E6F993D9}" dt="2020-01-29T23:11:36.557" v="4451" actId="47"/>
        <pc:sldMkLst>
          <pc:docMk/>
          <pc:sldMk cId="3192890335" sldId="5001"/>
        </pc:sldMkLst>
        <pc:spChg chg="mod">
          <ac:chgData name="David Smith (CDA)" userId="e2e26018-0444-4cbe-a438-569915950e81" providerId="ADAL" clId="{0BD38168-DA4D-4A8D-8E23-32E9E6F993D9}" dt="2020-01-12T10:40:12.097" v="404" actId="20577"/>
          <ac:spMkLst>
            <pc:docMk/>
            <pc:sldMk cId="3192890335" sldId="5001"/>
            <ac:spMk id="3" creationId="{C19E08A2-25AA-784E-B9DD-9CF934E051BB}"/>
          </ac:spMkLst>
        </pc:spChg>
      </pc:sldChg>
      <pc:sldChg chg="add del">
        <pc:chgData name="David Smith (CDA)" userId="e2e26018-0444-4cbe-a438-569915950e81" providerId="ADAL" clId="{0BD38168-DA4D-4A8D-8E23-32E9E6F993D9}" dt="2020-01-12T10:38:22.393" v="322"/>
        <pc:sldMkLst>
          <pc:docMk/>
          <pc:sldMk cId="2960104803" sldId="5003"/>
        </pc:sldMkLst>
      </pc:sldChg>
      <pc:sldChg chg="add ord">
        <pc:chgData name="David Smith (CDA)" userId="e2e26018-0444-4cbe-a438-569915950e81" providerId="ADAL" clId="{0BD38168-DA4D-4A8D-8E23-32E9E6F993D9}" dt="2020-01-25T19:21:21.906" v="1624"/>
        <pc:sldMkLst>
          <pc:docMk/>
          <pc:sldMk cId="960119926" sldId="5013"/>
        </pc:sldMkLst>
      </pc:sldChg>
      <pc:sldChg chg="modSp add del mod ord">
        <pc:chgData name="David Smith (CDA)" userId="e2e26018-0444-4cbe-a438-569915950e81" providerId="ADAL" clId="{0BD38168-DA4D-4A8D-8E23-32E9E6F993D9}" dt="2020-01-29T23:37:03.260" v="5083" actId="20577"/>
        <pc:sldMkLst>
          <pc:docMk/>
          <pc:sldMk cId="1759435597" sldId="5015"/>
        </pc:sldMkLst>
        <pc:spChg chg="mod">
          <ac:chgData name="David Smith (CDA)" userId="e2e26018-0444-4cbe-a438-569915950e81" providerId="ADAL" clId="{0BD38168-DA4D-4A8D-8E23-32E9E6F993D9}" dt="2020-01-29T23:37:03.260" v="5083" actId="20577"/>
          <ac:spMkLst>
            <pc:docMk/>
            <pc:sldMk cId="1759435597" sldId="5015"/>
            <ac:spMk id="6" creationId="{EB130B1C-1953-014A-9A87-C0D3A8E7AD96}"/>
          </ac:spMkLst>
        </pc:spChg>
      </pc:sldChg>
      <pc:sldChg chg="add del">
        <pc:chgData name="David Smith (CDA)" userId="e2e26018-0444-4cbe-a438-569915950e81" providerId="ADAL" clId="{0BD38168-DA4D-4A8D-8E23-32E9E6F993D9}" dt="2020-01-25T20:06:00.460" v="1797" actId="47"/>
        <pc:sldMkLst>
          <pc:docMk/>
          <pc:sldMk cId="1861519625" sldId="5016"/>
        </pc:sldMkLst>
      </pc:sldChg>
      <pc:sldChg chg="modSp add del mod ord modShow">
        <pc:chgData name="David Smith (CDA)" userId="e2e26018-0444-4cbe-a438-569915950e81" providerId="ADAL" clId="{0BD38168-DA4D-4A8D-8E23-32E9E6F993D9}" dt="2020-01-29T23:38:51.017" v="5159" actId="729"/>
        <pc:sldMkLst>
          <pc:docMk/>
          <pc:sldMk cId="475203234" sldId="5018"/>
        </pc:sldMkLst>
        <pc:spChg chg="mod">
          <ac:chgData name="David Smith (CDA)" userId="e2e26018-0444-4cbe-a438-569915950e81" providerId="ADAL" clId="{0BD38168-DA4D-4A8D-8E23-32E9E6F993D9}" dt="2020-01-29T23:09:41.411" v="4438" actId="20577"/>
          <ac:spMkLst>
            <pc:docMk/>
            <pc:sldMk cId="475203234" sldId="5018"/>
            <ac:spMk id="5" creationId="{7BBE007E-6602-8745-A782-1B86018B2EF4}"/>
          </ac:spMkLst>
        </pc:spChg>
      </pc:sldChg>
      <pc:sldChg chg="add del">
        <pc:chgData name="David Smith (CDA)" userId="e2e26018-0444-4cbe-a438-569915950e81" providerId="ADAL" clId="{0BD38168-DA4D-4A8D-8E23-32E9E6F993D9}" dt="2020-01-12T10:38:22.393" v="322"/>
        <pc:sldMkLst>
          <pc:docMk/>
          <pc:sldMk cId="2622532079" sldId="5025"/>
        </pc:sldMkLst>
      </pc:sldChg>
      <pc:sldChg chg="add del">
        <pc:chgData name="David Smith (CDA)" userId="e2e26018-0444-4cbe-a438-569915950e81" providerId="ADAL" clId="{0BD38168-DA4D-4A8D-8E23-32E9E6F993D9}" dt="2020-01-29T23:11:31.890" v="4449" actId="47"/>
        <pc:sldMkLst>
          <pc:docMk/>
          <pc:sldMk cId="2727519428" sldId="5026"/>
        </pc:sldMkLst>
      </pc:sldChg>
      <pc:sldChg chg="add del">
        <pc:chgData name="David Smith (CDA)" userId="e2e26018-0444-4cbe-a438-569915950e81" providerId="ADAL" clId="{0BD38168-DA4D-4A8D-8E23-32E9E6F993D9}" dt="2020-01-25T21:32:21.634" v="2207" actId="47"/>
        <pc:sldMkLst>
          <pc:docMk/>
          <pc:sldMk cId="3592897380" sldId="5027"/>
        </pc:sldMkLst>
      </pc:sldChg>
      <pc:sldChg chg="modSp add del mod ord">
        <pc:chgData name="David Smith (CDA)" userId="e2e26018-0444-4cbe-a438-569915950e81" providerId="ADAL" clId="{0BD38168-DA4D-4A8D-8E23-32E9E6F993D9}" dt="2020-01-29T23:07:42.165" v="4402" actId="20577"/>
        <pc:sldMkLst>
          <pc:docMk/>
          <pc:sldMk cId="2990085874" sldId="5028"/>
        </pc:sldMkLst>
        <pc:spChg chg="mod">
          <ac:chgData name="David Smith (CDA)" userId="e2e26018-0444-4cbe-a438-569915950e81" providerId="ADAL" clId="{0BD38168-DA4D-4A8D-8E23-32E9E6F993D9}" dt="2020-01-29T23:07:42.165" v="4402" actId="20577"/>
          <ac:spMkLst>
            <pc:docMk/>
            <pc:sldMk cId="2990085874" sldId="5028"/>
            <ac:spMk id="7" creationId="{0B220DF3-4A05-4349-8A88-591C0F3A1EA0}"/>
          </ac:spMkLst>
        </pc:spChg>
      </pc:sldChg>
      <pc:sldChg chg="modSp mod modNotesTx">
        <pc:chgData name="David Smith (CDA)" userId="e2e26018-0444-4cbe-a438-569915950e81" providerId="ADAL" clId="{0BD38168-DA4D-4A8D-8E23-32E9E6F993D9}" dt="2020-01-29T00:27:11.353" v="3498" actId="6549"/>
        <pc:sldMkLst>
          <pc:docMk/>
          <pc:sldMk cId="2445215932" sldId="8499"/>
        </pc:sldMkLst>
        <pc:spChg chg="mod">
          <ac:chgData name="David Smith (CDA)" userId="e2e26018-0444-4cbe-a438-569915950e81" providerId="ADAL" clId="{0BD38168-DA4D-4A8D-8E23-32E9E6F993D9}" dt="2020-01-25T19:26:50.047" v="1731" actId="20577"/>
          <ac:spMkLst>
            <pc:docMk/>
            <pc:sldMk cId="2445215932" sldId="8499"/>
            <ac:spMk id="2" creationId="{BCFE1CF9-5D39-4F52-928F-EA0EADE1809C}"/>
          </ac:spMkLst>
        </pc:spChg>
      </pc:sldChg>
      <pc:sldChg chg="modSp del mod">
        <pc:chgData name="David Smith (CDA)" userId="e2e26018-0444-4cbe-a438-569915950e81" providerId="ADAL" clId="{0BD38168-DA4D-4A8D-8E23-32E9E6F993D9}" dt="2020-01-25T21:31:53.134" v="2205" actId="47"/>
        <pc:sldMkLst>
          <pc:docMk/>
          <pc:sldMk cId="61308703" sldId="8501"/>
        </pc:sldMkLst>
        <pc:spChg chg="mod">
          <ac:chgData name="David Smith (CDA)" userId="e2e26018-0444-4cbe-a438-569915950e81" providerId="ADAL" clId="{0BD38168-DA4D-4A8D-8E23-32E9E6F993D9}" dt="2020-01-25T21:30:02.400" v="2157" actId="20577"/>
          <ac:spMkLst>
            <pc:docMk/>
            <pc:sldMk cId="61308703" sldId="8501"/>
            <ac:spMk id="5" creationId="{58B34467-C942-4BFF-802D-C1C14EF7EC99}"/>
          </ac:spMkLst>
        </pc:spChg>
        <pc:spChg chg="mod">
          <ac:chgData name="David Smith (CDA)" userId="e2e26018-0444-4cbe-a438-569915950e81" providerId="ADAL" clId="{0BD38168-DA4D-4A8D-8E23-32E9E6F993D9}" dt="2020-01-25T21:30:16.329" v="2158" actId="1076"/>
          <ac:spMkLst>
            <pc:docMk/>
            <pc:sldMk cId="61308703" sldId="8501"/>
            <ac:spMk id="6" creationId="{55BF3994-78DD-42E2-B0D5-7EB927D5007E}"/>
          </ac:spMkLst>
        </pc:spChg>
      </pc:sldChg>
      <pc:sldChg chg="del">
        <pc:chgData name="David Smith (CDA)" userId="e2e26018-0444-4cbe-a438-569915950e81" providerId="ADAL" clId="{0BD38168-DA4D-4A8D-8E23-32E9E6F993D9}" dt="2020-01-25T21:31:55.910" v="2206" actId="47"/>
        <pc:sldMkLst>
          <pc:docMk/>
          <pc:sldMk cId="3873621962" sldId="8502"/>
        </pc:sldMkLst>
      </pc:sldChg>
      <pc:sldChg chg="del">
        <pc:chgData name="David Smith (CDA)" userId="e2e26018-0444-4cbe-a438-569915950e81" providerId="ADAL" clId="{0BD38168-DA4D-4A8D-8E23-32E9E6F993D9}" dt="2020-01-25T20:07:10.430" v="1800" actId="47"/>
        <pc:sldMkLst>
          <pc:docMk/>
          <pc:sldMk cId="4178374149" sldId="8504"/>
        </pc:sldMkLst>
      </pc:sldChg>
      <pc:sldChg chg="del">
        <pc:chgData name="David Smith (CDA)" userId="e2e26018-0444-4cbe-a438-569915950e81" providerId="ADAL" clId="{0BD38168-DA4D-4A8D-8E23-32E9E6F993D9}" dt="2020-01-25T20:05:40.118" v="1796" actId="47"/>
        <pc:sldMkLst>
          <pc:docMk/>
          <pc:sldMk cId="3888687105" sldId="8505"/>
        </pc:sldMkLst>
      </pc:sldChg>
      <pc:sldChg chg="del ord">
        <pc:chgData name="David Smith (CDA)" userId="e2e26018-0444-4cbe-a438-569915950e81" providerId="ADAL" clId="{0BD38168-DA4D-4A8D-8E23-32E9E6F993D9}" dt="2020-01-29T23:05:53.456" v="4322" actId="47"/>
        <pc:sldMkLst>
          <pc:docMk/>
          <pc:sldMk cId="1981799422" sldId="8506"/>
        </pc:sldMkLst>
      </pc:sldChg>
      <pc:sldChg chg="del ord">
        <pc:chgData name="David Smith (CDA)" userId="e2e26018-0444-4cbe-a438-569915950e81" providerId="ADAL" clId="{0BD38168-DA4D-4A8D-8E23-32E9E6F993D9}" dt="2020-01-29T23:08:51.345" v="4406" actId="47"/>
        <pc:sldMkLst>
          <pc:docMk/>
          <pc:sldMk cId="3044400143" sldId="10924"/>
        </pc:sldMkLst>
      </pc:sldChg>
      <pc:sldChg chg="del">
        <pc:chgData name="David Smith (CDA)" userId="e2e26018-0444-4cbe-a438-569915950e81" providerId="ADAL" clId="{0BD38168-DA4D-4A8D-8E23-32E9E6F993D9}" dt="2020-01-25T20:06:46.422" v="1798" actId="2696"/>
        <pc:sldMkLst>
          <pc:docMk/>
          <pc:sldMk cId="2372789024" sldId="10925"/>
        </pc:sldMkLst>
      </pc:sldChg>
      <pc:sldChg chg="addSp modSp add mod modClrScheme chgLayout">
        <pc:chgData name="David Smith (CDA)" userId="e2e26018-0444-4cbe-a438-569915950e81" providerId="ADAL" clId="{0BD38168-DA4D-4A8D-8E23-32E9E6F993D9}" dt="2020-01-29T23:41:34.478" v="5222" actId="6549"/>
        <pc:sldMkLst>
          <pc:docMk/>
          <pc:sldMk cId="2389587446" sldId="10925"/>
        </pc:sldMkLst>
        <pc:spChg chg="mod ord">
          <ac:chgData name="David Smith (CDA)" userId="e2e26018-0444-4cbe-a438-569915950e81" providerId="ADAL" clId="{0BD38168-DA4D-4A8D-8E23-32E9E6F993D9}" dt="2020-01-29T23:39:56.138" v="5162" actId="700"/>
          <ac:spMkLst>
            <pc:docMk/>
            <pc:sldMk cId="2389587446" sldId="10925"/>
            <ac:spMk id="2" creationId="{F7E564CD-3021-48C2-978B-18FA06838448}"/>
          </ac:spMkLst>
        </pc:spChg>
        <pc:spChg chg="mod ord">
          <ac:chgData name="David Smith (CDA)" userId="e2e26018-0444-4cbe-a438-569915950e81" providerId="ADAL" clId="{0BD38168-DA4D-4A8D-8E23-32E9E6F993D9}" dt="2020-01-29T23:39:56.138" v="5162" actId="700"/>
          <ac:spMkLst>
            <pc:docMk/>
            <pc:sldMk cId="2389587446" sldId="10925"/>
            <ac:spMk id="4" creationId="{8E113292-AB6E-41D6-B098-560CB8D47F05}"/>
          </ac:spMkLst>
        </pc:spChg>
        <pc:spChg chg="add mod">
          <ac:chgData name="David Smith (CDA)" userId="e2e26018-0444-4cbe-a438-569915950e81" providerId="ADAL" clId="{0BD38168-DA4D-4A8D-8E23-32E9E6F993D9}" dt="2020-01-29T23:41:34.478" v="5222" actId="6549"/>
          <ac:spMkLst>
            <pc:docMk/>
            <pc:sldMk cId="2389587446" sldId="10925"/>
            <ac:spMk id="5" creationId="{AC6C206E-B7A0-468B-8FCB-03E35A79CA95}"/>
          </ac:spMkLst>
        </pc:spChg>
      </pc:sldChg>
      <pc:sldChg chg="del">
        <pc:chgData name="David Smith (CDA)" userId="e2e26018-0444-4cbe-a438-569915950e81" providerId="ADAL" clId="{0BD38168-DA4D-4A8D-8E23-32E9E6F993D9}" dt="2020-01-29T23:08:47.388" v="4404" actId="47"/>
        <pc:sldMkLst>
          <pc:docMk/>
          <pc:sldMk cId="1269845239" sldId="10926"/>
        </pc:sldMkLst>
      </pc:sldChg>
      <pc:sldChg chg="del">
        <pc:chgData name="David Smith (CDA)" userId="e2e26018-0444-4cbe-a438-569915950e81" providerId="ADAL" clId="{0BD38168-DA4D-4A8D-8E23-32E9E6F993D9}" dt="2020-01-29T23:08:24.905" v="4403" actId="47"/>
        <pc:sldMkLst>
          <pc:docMk/>
          <pc:sldMk cId="423882475" sldId="10927"/>
        </pc:sldMkLst>
      </pc:sldChg>
      <pc:sldChg chg="del">
        <pc:chgData name="David Smith (CDA)" userId="e2e26018-0444-4cbe-a438-569915950e81" providerId="ADAL" clId="{0BD38168-DA4D-4A8D-8E23-32E9E6F993D9}" dt="2020-01-29T23:11:07.708" v="4439" actId="47"/>
        <pc:sldMkLst>
          <pc:docMk/>
          <pc:sldMk cId="3872632531" sldId="10930"/>
        </pc:sldMkLst>
      </pc:sldChg>
      <pc:sldChg chg="addSp delSp modSp mod">
        <pc:chgData name="David Smith (CDA)" userId="e2e26018-0444-4cbe-a438-569915950e81" providerId="ADAL" clId="{0BD38168-DA4D-4A8D-8E23-32E9E6F993D9}" dt="2020-01-29T23:42:22.177" v="5238" actId="1076"/>
        <pc:sldMkLst>
          <pc:docMk/>
          <pc:sldMk cId="1104192992" sldId="10932"/>
        </pc:sldMkLst>
        <pc:spChg chg="mod">
          <ac:chgData name="David Smith (CDA)" userId="e2e26018-0444-4cbe-a438-569915950e81" providerId="ADAL" clId="{0BD38168-DA4D-4A8D-8E23-32E9E6F993D9}" dt="2020-01-29T23:42:10.285" v="5234" actId="6549"/>
          <ac:spMkLst>
            <pc:docMk/>
            <pc:sldMk cId="1104192992" sldId="10932"/>
            <ac:spMk id="2" creationId="{8639E74F-E4B5-4AE6-A54A-2DBF00B70A77}"/>
          </ac:spMkLst>
        </pc:spChg>
        <pc:spChg chg="add del mod">
          <ac:chgData name="David Smith (CDA)" userId="e2e26018-0444-4cbe-a438-569915950e81" providerId="ADAL" clId="{0BD38168-DA4D-4A8D-8E23-32E9E6F993D9}" dt="2020-01-29T23:42:11.393" v="5236"/>
          <ac:spMkLst>
            <pc:docMk/>
            <pc:sldMk cId="1104192992" sldId="10932"/>
            <ac:spMk id="3" creationId="{BFD2C3D4-C9CB-4ECB-9397-AAB66FD22CCD}"/>
          </ac:spMkLst>
        </pc:spChg>
        <pc:spChg chg="add mod">
          <ac:chgData name="David Smith (CDA)" userId="e2e26018-0444-4cbe-a438-569915950e81" providerId="ADAL" clId="{0BD38168-DA4D-4A8D-8E23-32E9E6F993D9}" dt="2020-01-29T23:42:22.177" v="5238" actId="1076"/>
          <ac:spMkLst>
            <pc:docMk/>
            <pc:sldMk cId="1104192992" sldId="10932"/>
            <ac:spMk id="5" creationId="{F8EEC86B-E519-4C4C-8DDC-E7391AA42F38}"/>
          </ac:spMkLst>
        </pc:spChg>
        <pc:picChg chg="add del">
          <ac:chgData name="David Smith (CDA)" userId="e2e26018-0444-4cbe-a438-569915950e81" providerId="ADAL" clId="{0BD38168-DA4D-4A8D-8E23-32E9E6F993D9}" dt="2020-01-29T23:41:41.994" v="5225"/>
          <ac:picMkLst>
            <pc:docMk/>
            <pc:sldMk cId="1104192992" sldId="10932"/>
            <ac:picMk id="4" creationId="{9801129A-BEB9-4B72-9F76-B6A5CF287576}"/>
          </ac:picMkLst>
        </pc:picChg>
      </pc:sldChg>
      <pc:sldChg chg="del">
        <pc:chgData name="David Smith (CDA)" userId="e2e26018-0444-4cbe-a438-569915950e81" providerId="ADAL" clId="{0BD38168-DA4D-4A8D-8E23-32E9E6F993D9}" dt="2020-01-12T10:12:49.194" v="0" actId="47"/>
        <pc:sldMkLst>
          <pc:docMk/>
          <pc:sldMk cId="4144889452" sldId="10933"/>
        </pc:sldMkLst>
      </pc:sldChg>
      <pc:sldChg chg="modSp del mod">
        <pc:chgData name="David Smith (CDA)" userId="e2e26018-0444-4cbe-a438-569915950e81" providerId="ADAL" clId="{0BD38168-DA4D-4A8D-8E23-32E9E6F993D9}" dt="2020-01-25T20:06:46.422" v="1798" actId="2696"/>
        <pc:sldMkLst>
          <pc:docMk/>
          <pc:sldMk cId="170412029" sldId="10936"/>
        </pc:sldMkLst>
        <pc:spChg chg="mod">
          <ac:chgData name="David Smith (CDA)" userId="e2e26018-0444-4cbe-a438-569915950e81" providerId="ADAL" clId="{0BD38168-DA4D-4A8D-8E23-32E9E6F993D9}" dt="2020-01-12T10:14:32.784" v="11" actId="6549"/>
          <ac:spMkLst>
            <pc:docMk/>
            <pc:sldMk cId="170412029" sldId="10936"/>
            <ac:spMk id="4" creationId="{5D719F6C-4BF2-4266-B4CA-606D61B5B80E}"/>
          </ac:spMkLst>
        </pc:spChg>
      </pc:sldChg>
      <pc:sldChg chg="modSp add mod ord">
        <pc:chgData name="David Smith (CDA)" userId="e2e26018-0444-4cbe-a438-569915950e81" providerId="ADAL" clId="{0BD38168-DA4D-4A8D-8E23-32E9E6F993D9}" dt="2020-01-29T23:38:10.135" v="5158" actId="20577"/>
        <pc:sldMkLst>
          <pc:docMk/>
          <pc:sldMk cId="201893837" sldId="10936"/>
        </pc:sldMkLst>
        <pc:spChg chg="mod">
          <ac:chgData name="David Smith (CDA)" userId="e2e26018-0444-4cbe-a438-569915950e81" providerId="ADAL" clId="{0BD38168-DA4D-4A8D-8E23-32E9E6F993D9}" dt="2020-01-29T23:13:58.882" v="4463" actId="20577"/>
          <ac:spMkLst>
            <pc:docMk/>
            <pc:sldMk cId="201893837" sldId="10936"/>
            <ac:spMk id="4" creationId="{5D719F6C-4BF2-4266-B4CA-606D61B5B80E}"/>
          </ac:spMkLst>
        </pc:spChg>
        <pc:spChg chg="mod">
          <ac:chgData name="David Smith (CDA)" userId="e2e26018-0444-4cbe-a438-569915950e81" providerId="ADAL" clId="{0BD38168-DA4D-4A8D-8E23-32E9E6F993D9}" dt="2020-01-29T23:38:10.135" v="5158" actId="20577"/>
          <ac:spMkLst>
            <pc:docMk/>
            <pc:sldMk cId="201893837" sldId="10936"/>
            <ac:spMk id="5" creationId="{2836DB8D-D690-4D76-9758-FEC68C2263F9}"/>
          </ac:spMkLst>
        </pc:spChg>
      </pc:sldChg>
      <pc:sldChg chg="addSp delSp modSp add mod modClrScheme chgLayout">
        <pc:chgData name="David Smith (CDA)" userId="e2e26018-0444-4cbe-a438-569915950e81" providerId="ADAL" clId="{0BD38168-DA4D-4A8D-8E23-32E9E6F993D9}" dt="2020-01-29T00:26:09.145" v="3497" actId="1076"/>
        <pc:sldMkLst>
          <pc:docMk/>
          <pc:sldMk cId="3289495918" sldId="10937"/>
        </pc:sldMkLst>
        <pc:spChg chg="mod ord">
          <ac:chgData name="David Smith (CDA)" userId="e2e26018-0444-4cbe-a438-569915950e81" providerId="ADAL" clId="{0BD38168-DA4D-4A8D-8E23-32E9E6F993D9}" dt="2020-01-29T00:00:00.956" v="3277" actId="700"/>
          <ac:spMkLst>
            <pc:docMk/>
            <pc:sldMk cId="3289495918" sldId="10937"/>
            <ac:spMk id="2" creationId="{805EBD2B-22FA-422F-96B6-AEEB77EC2B6A}"/>
          </ac:spMkLst>
        </pc:spChg>
        <pc:spChg chg="del">
          <ac:chgData name="David Smith (CDA)" userId="e2e26018-0444-4cbe-a438-569915950e81" providerId="ADAL" clId="{0BD38168-DA4D-4A8D-8E23-32E9E6F993D9}" dt="2020-01-28T23:59:53.326" v="3276" actId="478"/>
          <ac:spMkLst>
            <pc:docMk/>
            <pc:sldMk cId="3289495918" sldId="10937"/>
            <ac:spMk id="4" creationId="{113CCD3E-4FE9-4987-B1D1-69DA4F7845F7}"/>
          </ac:spMkLst>
        </pc:spChg>
        <pc:spChg chg="add del mod ord">
          <ac:chgData name="David Smith (CDA)" userId="e2e26018-0444-4cbe-a438-569915950e81" providerId="ADAL" clId="{0BD38168-DA4D-4A8D-8E23-32E9E6F993D9}" dt="2020-01-29T00:00:00.956" v="3277" actId="700"/>
          <ac:spMkLst>
            <pc:docMk/>
            <pc:sldMk cId="3289495918" sldId="10937"/>
            <ac:spMk id="5" creationId="{276BD95A-624E-47A1-8C1F-3CAFAC11F5E0}"/>
          </ac:spMkLst>
        </pc:spChg>
        <pc:spChg chg="add mod ord">
          <ac:chgData name="David Smith (CDA)" userId="e2e26018-0444-4cbe-a438-569915950e81" providerId="ADAL" clId="{0BD38168-DA4D-4A8D-8E23-32E9E6F993D9}" dt="2020-01-29T00:26:09.145" v="3497" actId="1076"/>
          <ac:spMkLst>
            <pc:docMk/>
            <pc:sldMk cId="3289495918" sldId="10937"/>
            <ac:spMk id="6" creationId="{C57E6D95-D9FC-4ECE-A1DD-0F07EBD1D25F}"/>
          </ac:spMkLst>
        </pc:spChg>
        <pc:picChg chg="del">
          <ac:chgData name="David Smith (CDA)" userId="e2e26018-0444-4cbe-a438-569915950e81" providerId="ADAL" clId="{0BD38168-DA4D-4A8D-8E23-32E9E6F993D9}" dt="2020-01-29T00:00:19.628" v="3280" actId="478"/>
          <ac:picMkLst>
            <pc:docMk/>
            <pc:sldMk cId="3289495918" sldId="10937"/>
            <ac:picMk id="7" creationId="{A67BB9E8-2371-4A09-B5B6-BE0A0C1B1D61}"/>
          </ac:picMkLst>
        </pc:picChg>
        <pc:picChg chg="add del mod">
          <ac:chgData name="David Smith (CDA)" userId="e2e26018-0444-4cbe-a438-569915950e81" providerId="ADAL" clId="{0BD38168-DA4D-4A8D-8E23-32E9E6F993D9}" dt="2020-01-29T00:24:36.124" v="3297" actId="478"/>
          <ac:picMkLst>
            <pc:docMk/>
            <pc:sldMk cId="3289495918" sldId="10937"/>
            <ac:picMk id="8" creationId="{99273726-74ED-4C39-B451-C8A0B35E0096}"/>
          </ac:picMkLst>
        </pc:picChg>
        <pc:picChg chg="del">
          <ac:chgData name="David Smith (CDA)" userId="e2e26018-0444-4cbe-a438-569915950e81" providerId="ADAL" clId="{0BD38168-DA4D-4A8D-8E23-32E9E6F993D9}" dt="2020-01-29T00:21:04.297" v="3283" actId="478"/>
          <ac:picMkLst>
            <pc:docMk/>
            <pc:sldMk cId="3289495918" sldId="10937"/>
            <ac:picMk id="9" creationId="{2BB68611-E9AC-44AA-9D82-C5402B6529CE}"/>
          </ac:picMkLst>
        </pc:picChg>
        <pc:picChg chg="add del mod">
          <ac:chgData name="David Smith (CDA)" userId="e2e26018-0444-4cbe-a438-569915950e81" providerId="ADAL" clId="{0BD38168-DA4D-4A8D-8E23-32E9E6F993D9}" dt="2020-01-29T00:22:37.983" v="3286" actId="478"/>
          <ac:picMkLst>
            <pc:docMk/>
            <pc:sldMk cId="3289495918" sldId="10937"/>
            <ac:picMk id="10" creationId="{430E1A8A-A350-4087-BBAB-824EF6B5772A}"/>
          </ac:picMkLst>
        </pc:picChg>
        <pc:picChg chg="add del">
          <ac:chgData name="David Smith (CDA)" userId="e2e26018-0444-4cbe-a438-569915950e81" providerId="ADAL" clId="{0BD38168-DA4D-4A8D-8E23-32E9E6F993D9}" dt="2020-01-29T00:22:45.816" v="3288" actId="21"/>
          <ac:picMkLst>
            <pc:docMk/>
            <pc:sldMk cId="3289495918" sldId="10937"/>
            <ac:picMk id="11" creationId="{DEEABFC6-341B-4DC2-BCD0-68A0B8501C6C}"/>
          </ac:picMkLst>
        </pc:picChg>
        <pc:picChg chg="add mod">
          <ac:chgData name="David Smith (CDA)" userId="e2e26018-0444-4cbe-a438-569915950e81" providerId="ADAL" clId="{0BD38168-DA4D-4A8D-8E23-32E9E6F993D9}" dt="2020-01-29T00:24:44.904" v="3299" actId="1076"/>
          <ac:picMkLst>
            <pc:docMk/>
            <pc:sldMk cId="3289495918" sldId="10937"/>
            <ac:picMk id="12" creationId="{D11D0025-2327-40AD-B939-40365FA72281}"/>
          </ac:picMkLst>
        </pc:picChg>
      </pc:sldChg>
      <pc:sldChg chg="del">
        <pc:chgData name="David Smith (CDA)" userId="e2e26018-0444-4cbe-a438-569915950e81" providerId="ADAL" clId="{0BD38168-DA4D-4A8D-8E23-32E9E6F993D9}" dt="2020-01-25T20:06:46.422" v="1798" actId="2696"/>
        <pc:sldMkLst>
          <pc:docMk/>
          <pc:sldMk cId="3349283568" sldId="10937"/>
        </pc:sldMkLst>
      </pc:sldChg>
      <pc:sldChg chg="addSp delSp modSp add mod">
        <pc:chgData name="David Smith (CDA)" userId="e2e26018-0444-4cbe-a438-569915950e81" providerId="ADAL" clId="{0BD38168-DA4D-4A8D-8E23-32E9E6F993D9}" dt="2020-01-28T23:58:53.920" v="3206" actId="12"/>
        <pc:sldMkLst>
          <pc:docMk/>
          <pc:sldMk cId="319860879" sldId="10938"/>
        </pc:sldMkLst>
        <pc:spChg chg="mod">
          <ac:chgData name="David Smith (CDA)" userId="e2e26018-0444-4cbe-a438-569915950e81" providerId="ADAL" clId="{0BD38168-DA4D-4A8D-8E23-32E9E6F993D9}" dt="2020-01-28T23:32:33.534" v="2734" actId="20577"/>
          <ac:spMkLst>
            <pc:docMk/>
            <pc:sldMk cId="319860879" sldId="10938"/>
            <ac:spMk id="2" creationId="{805EBD2B-22FA-422F-96B6-AEEB77EC2B6A}"/>
          </ac:spMkLst>
        </pc:spChg>
        <pc:spChg chg="del mod">
          <ac:chgData name="David Smith (CDA)" userId="e2e26018-0444-4cbe-a438-569915950e81" providerId="ADAL" clId="{0BD38168-DA4D-4A8D-8E23-32E9E6F993D9}" dt="2020-01-28T23:32:40.190" v="2736" actId="478"/>
          <ac:spMkLst>
            <pc:docMk/>
            <pc:sldMk cId="319860879" sldId="10938"/>
            <ac:spMk id="4" creationId="{113CCD3E-4FE9-4987-B1D1-69DA4F7845F7}"/>
          </ac:spMkLst>
        </pc:spChg>
        <pc:spChg chg="add del mod">
          <ac:chgData name="David Smith (CDA)" userId="e2e26018-0444-4cbe-a438-569915950e81" providerId="ADAL" clId="{0BD38168-DA4D-4A8D-8E23-32E9E6F993D9}" dt="2020-01-28T23:31:37.329" v="2687" actId="478"/>
          <ac:spMkLst>
            <pc:docMk/>
            <pc:sldMk cId="319860879" sldId="10938"/>
            <ac:spMk id="5" creationId="{A9749168-8B66-46A7-97F5-462F5166E41C}"/>
          </ac:spMkLst>
        </pc:spChg>
        <pc:spChg chg="del mod">
          <ac:chgData name="David Smith (CDA)" userId="e2e26018-0444-4cbe-a438-569915950e81" providerId="ADAL" clId="{0BD38168-DA4D-4A8D-8E23-32E9E6F993D9}" dt="2020-01-28T23:34:52.039" v="2757"/>
          <ac:spMkLst>
            <pc:docMk/>
            <pc:sldMk cId="319860879" sldId="10938"/>
            <ac:spMk id="9" creationId="{EF9DC861-C677-486E-BC8A-388EFB2AE9B4}"/>
          </ac:spMkLst>
        </pc:spChg>
        <pc:spChg chg="add mod">
          <ac:chgData name="David Smith (CDA)" userId="e2e26018-0444-4cbe-a438-569915950e81" providerId="ADAL" clId="{0BD38168-DA4D-4A8D-8E23-32E9E6F993D9}" dt="2020-01-28T23:58:53.920" v="3206" actId="12"/>
          <ac:spMkLst>
            <pc:docMk/>
            <pc:sldMk cId="319860879" sldId="10938"/>
            <ac:spMk id="11" creationId="{C498C786-1993-468B-99E9-AB209C6A3D22}"/>
          </ac:spMkLst>
        </pc:spChg>
        <pc:picChg chg="del">
          <ac:chgData name="David Smith (CDA)" userId="e2e26018-0444-4cbe-a438-569915950e81" providerId="ADAL" clId="{0BD38168-DA4D-4A8D-8E23-32E9E6F993D9}" dt="2020-01-28T23:31:49.589" v="2695" actId="478"/>
          <ac:picMkLst>
            <pc:docMk/>
            <pc:sldMk cId="319860879" sldId="10938"/>
            <ac:picMk id="3" creationId="{5C58BEA7-D1B3-4408-992B-C2FEFA1FA92D}"/>
          </ac:picMkLst>
        </pc:picChg>
        <pc:picChg chg="del mod">
          <ac:chgData name="David Smith (CDA)" userId="e2e26018-0444-4cbe-a438-569915950e81" providerId="ADAL" clId="{0BD38168-DA4D-4A8D-8E23-32E9E6F993D9}" dt="2020-01-28T23:28:46.282" v="2681" actId="478"/>
          <ac:picMkLst>
            <pc:docMk/>
            <pc:sldMk cId="319860879" sldId="10938"/>
            <ac:picMk id="6" creationId="{A8E467C2-1CEE-4027-B8E6-F24E2B67FA6A}"/>
          </ac:picMkLst>
        </pc:picChg>
        <pc:picChg chg="add del mod">
          <ac:chgData name="David Smith (CDA)" userId="e2e26018-0444-4cbe-a438-569915950e81" providerId="ADAL" clId="{0BD38168-DA4D-4A8D-8E23-32E9E6F993D9}" dt="2020-01-28T23:32:14.873" v="2697" actId="478"/>
          <ac:picMkLst>
            <pc:docMk/>
            <pc:sldMk cId="319860879" sldId="10938"/>
            <ac:picMk id="7" creationId="{5DA4AF4E-D93B-42C3-8A80-C1AF028269AA}"/>
          </ac:picMkLst>
        </pc:picChg>
        <pc:picChg chg="add del mod ord">
          <ac:chgData name="David Smith (CDA)" userId="e2e26018-0444-4cbe-a438-569915950e81" providerId="ADAL" clId="{0BD38168-DA4D-4A8D-8E23-32E9E6F993D9}" dt="2020-01-28T23:37:12.759" v="2818" actId="478"/>
          <ac:picMkLst>
            <pc:docMk/>
            <pc:sldMk cId="319860879" sldId="10938"/>
            <ac:picMk id="8" creationId="{0C50309E-B916-4362-AB8C-F4358E036FDF}"/>
          </ac:picMkLst>
        </pc:picChg>
        <pc:picChg chg="add mod modCrop">
          <ac:chgData name="David Smith (CDA)" userId="e2e26018-0444-4cbe-a438-569915950e81" providerId="ADAL" clId="{0BD38168-DA4D-4A8D-8E23-32E9E6F993D9}" dt="2020-01-28T23:37:19.609" v="2821" actId="1076"/>
          <ac:picMkLst>
            <pc:docMk/>
            <pc:sldMk cId="319860879" sldId="10938"/>
            <ac:picMk id="12" creationId="{B83FACD7-88B8-40E3-8B73-840B04AC403D}"/>
          </ac:picMkLst>
        </pc:picChg>
        <pc:picChg chg="add mod">
          <ac:chgData name="David Smith (CDA)" userId="e2e26018-0444-4cbe-a438-569915950e81" providerId="ADAL" clId="{0BD38168-DA4D-4A8D-8E23-32E9E6F993D9}" dt="2020-01-28T23:37:24.810" v="2822" actId="1076"/>
          <ac:picMkLst>
            <pc:docMk/>
            <pc:sldMk cId="319860879" sldId="10938"/>
            <ac:picMk id="13" creationId="{B7720B17-53E4-4247-BA1B-D41EF4C9DE46}"/>
          </ac:picMkLst>
        </pc:picChg>
      </pc:sldChg>
      <pc:sldChg chg="del">
        <pc:chgData name="David Smith (CDA)" userId="e2e26018-0444-4cbe-a438-569915950e81" providerId="ADAL" clId="{0BD38168-DA4D-4A8D-8E23-32E9E6F993D9}" dt="2020-01-25T20:06:46.422" v="1798" actId="2696"/>
        <pc:sldMkLst>
          <pc:docMk/>
          <pc:sldMk cId="3961300736" sldId="10938"/>
        </pc:sldMkLst>
      </pc:sldChg>
      <pc:sldChg chg="add del ord">
        <pc:chgData name="David Smith (CDA)" userId="e2e26018-0444-4cbe-a438-569915950e81" providerId="ADAL" clId="{0BD38168-DA4D-4A8D-8E23-32E9E6F993D9}" dt="2020-01-29T23:12:18.869" v="4452" actId="47"/>
        <pc:sldMkLst>
          <pc:docMk/>
          <pc:sldMk cId="2548293914" sldId="10939"/>
        </pc:sldMkLst>
      </pc:sldChg>
      <pc:sldChg chg="del">
        <pc:chgData name="David Smith (CDA)" userId="e2e26018-0444-4cbe-a438-569915950e81" providerId="ADAL" clId="{0BD38168-DA4D-4A8D-8E23-32E9E6F993D9}" dt="2020-01-25T20:06:46.422" v="1798" actId="2696"/>
        <pc:sldMkLst>
          <pc:docMk/>
          <pc:sldMk cId="2581054122" sldId="10939"/>
        </pc:sldMkLst>
      </pc:sldChg>
      <pc:sldChg chg="addSp delSp modSp new del mod chgLayout">
        <pc:chgData name="David Smith (CDA)" userId="e2e26018-0444-4cbe-a438-569915950e81" providerId="ADAL" clId="{0BD38168-DA4D-4A8D-8E23-32E9E6F993D9}" dt="2020-01-29T23:05:57.024" v="4323" actId="47"/>
        <pc:sldMkLst>
          <pc:docMk/>
          <pc:sldMk cId="307152383" sldId="10940"/>
        </pc:sldMkLst>
        <pc:spChg chg="del">
          <ac:chgData name="David Smith (CDA)" userId="e2e26018-0444-4cbe-a438-569915950e81" providerId="ADAL" clId="{0BD38168-DA4D-4A8D-8E23-32E9E6F993D9}" dt="2020-01-12T10:21:06.455" v="103" actId="700"/>
          <ac:spMkLst>
            <pc:docMk/>
            <pc:sldMk cId="307152383" sldId="10940"/>
            <ac:spMk id="2" creationId="{85381A12-097E-4672-9028-83B8BC1B2B8A}"/>
          </ac:spMkLst>
        </pc:spChg>
        <pc:spChg chg="del mod ord">
          <ac:chgData name="David Smith (CDA)" userId="e2e26018-0444-4cbe-a438-569915950e81" providerId="ADAL" clId="{0BD38168-DA4D-4A8D-8E23-32E9E6F993D9}" dt="2020-01-12T10:21:06.455" v="103" actId="700"/>
          <ac:spMkLst>
            <pc:docMk/>
            <pc:sldMk cId="307152383" sldId="10940"/>
            <ac:spMk id="3" creationId="{EB6D591C-8E89-4B1D-8A16-3EE4ACE55232}"/>
          </ac:spMkLst>
        </pc:spChg>
        <pc:spChg chg="add mod ord">
          <ac:chgData name="David Smith (CDA)" userId="e2e26018-0444-4cbe-a438-569915950e81" providerId="ADAL" clId="{0BD38168-DA4D-4A8D-8E23-32E9E6F993D9}" dt="2020-01-12T10:41:44.084" v="422" actId="20577"/>
          <ac:spMkLst>
            <pc:docMk/>
            <pc:sldMk cId="307152383" sldId="10940"/>
            <ac:spMk id="4" creationId="{905302DB-2032-449D-97A3-1DC42425B784}"/>
          </ac:spMkLst>
        </pc:spChg>
      </pc:sldChg>
      <pc:sldChg chg="modSp add del mod">
        <pc:chgData name="David Smith (CDA)" userId="e2e26018-0444-4cbe-a438-569915950e81" providerId="ADAL" clId="{0BD38168-DA4D-4A8D-8E23-32E9E6F993D9}" dt="2020-01-29T23:08:49.832" v="4405" actId="47"/>
        <pc:sldMkLst>
          <pc:docMk/>
          <pc:sldMk cId="2058480092" sldId="10941"/>
        </pc:sldMkLst>
        <pc:spChg chg="mod">
          <ac:chgData name="David Smith (CDA)" userId="e2e26018-0444-4cbe-a438-569915950e81" providerId="ADAL" clId="{0BD38168-DA4D-4A8D-8E23-32E9E6F993D9}" dt="2020-01-12T10:23:58.963" v="239" actId="20577"/>
          <ac:spMkLst>
            <pc:docMk/>
            <pc:sldMk cId="2058480092" sldId="10941"/>
            <ac:spMk id="4" creationId="{905302DB-2032-449D-97A3-1DC42425B784}"/>
          </ac:spMkLst>
        </pc:spChg>
      </pc:sldChg>
      <pc:sldChg chg="modSp add del mod">
        <pc:chgData name="David Smith (CDA)" userId="e2e26018-0444-4cbe-a438-569915950e81" providerId="ADAL" clId="{0BD38168-DA4D-4A8D-8E23-32E9E6F993D9}" dt="2020-01-29T23:11:23.489" v="4444" actId="47"/>
        <pc:sldMkLst>
          <pc:docMk/>
          <pc:sldMk cId="1117203521" sldId="10942"/>
        </pc:sldMkLst>
        <pc:spChg chg="mod">
          <ac:chgData name="David Smith (CDA)" userId="e2e26018-0444-4cbe-a438-569915950e81" providerId="ADAL" clId="{0BD38168-DA4D-4A8D-8E23-32E9E6F993D9}" dt="2020-01-12T10:38:43.208" v="351" actId="20577"/>
          <ac:spMkLst>
            <pc:docMk/>
            <pc:sldMk cId="1117203521" sldId="10942"/>
            <ac:spMk id="4" creationId="{905302DB-2032-449D-97A3-1DC42425B784}"/>
          </ac:spMkLst>
        </pc:spChg>
      </pc:sldChg>
      <pc:sldChg chg="add del">
        <pc:chgData name="David Smith (CDA)" userId="e2e26018-0444-4cbe-a438-569915950e81" providerId="ADAL" clId="{0BD38168-DA4D-4A8D-8E23-32E9E6F993D9}" dt="2020-01-12T10:35:28.542" v="260"/>
        <pc:sldMkLst>
          <pc:docMk/>
          <pc:sldMk cId="1591831716" sldId="10942"/>
        </pc:sldMkLst>
      </pc:sldChg>
      <pc:sldChg chg="add del">
        <pc:chgData name="David Smith (CDA)" userId="e2e26018-0444-4cbe-a438-569915950e81" providerId="ADAL" clId="{0BD38168-DA4D-4A8D-8E23-32E9E6F993D9}" dt="2020-01-12T10:37:40.148" v="317"/>
        <pc:sldMkLst>
          <pc:docMk/>
          <pc:sldMk cId="1292183873" sldId="10943"/>
        </pc:sldMkLst>
      </pc:sldChg>
      <pc:sldChg chg="add del">
        <pc:chgData name="David Smith (CDA)" userId="e2e26018-0444-4cbe-a438-569915950e81" providerId="ADAL" clId="{0BD38168-DA4D-4A8D-8E23-32E9E6F993D9}" dt="2020-01-12T10:37:58.886" v="319"/>
        <pc:sldMkLst>
          <pc:docMk/>
          <pc:sldMk cId="1690635626" sldId="10943"/>
        </pc:sldMkLst>
      </pc:sldChg>
      <pc:sldChg chg="addSp delSp modSp new mod ord">
        <pc:chgData name="David Smith (CDA)" userId="e2e26018-0444-4cbe-a438-569915950e81" providerId="ADAL" clId="{0BD38168-DA4D-4A8D-8E23-32E9E6F993D9}" dt="2020-01-25T19:24:42.529" v="1664" actId="20577"/>
        <pc:sldMkLst>
          <pc:docMk/>
          <pc:sldMk cId="2541487595" sldId="10943"/>
        </pc:sldMkLst>
        <pc:spChg chg="del">
          <ac:chgData name="David Smith (CDA)" userId="e2e26018-0444-4cbe-a438-569915950e81" providerId="ADAL" clId="{0BD38168-DA4D-4A8D-8E23-32E9E6F993D9}" dt="2020-01-12T22:40:22.077" v="426" actId="3680"/>
          <ac:spMkLst>
            <pc:docMk/>
            <pc:sldMk cId="2541487595" sldId="10943"/>
            <ac:spMk id="2" creationId="{2EA05E1A-FFE6-4E63-802E-E0FBD2D15059}"/>
          </ac:spMkLst>
        </pc:spChg>
        <pc:spChg chg="mod">
          <ac:chgData name="David Smith (CDA)" userId="e2e26018-0444-4cbe-a438-569915950e81" providerId="ADAL" clId="{0BD38168-DA4D-4A8D-8E23-32E9E6F993D9}" dt="2020-01-12T23:54:23.517" v="1471" actId="1076"/>
          <ac:spMkLst>
            <pc:docMk/>
            <pc:sldMk cId="2541487595" sldId="10943"/>
            <ac:spMk id="3" creationId="{F5D216CF-CB65-4D20-855B-871CC3CAAB82}"/>
          </ac:spMkLst>
        </pc:spChg>
        <pc:graphicFrameChg chg="add mod ord modGraphic">
          <ac:chgData name="David Smith (CDA)" userId="e2e26018-0444-4cbe-a438-569915950e81" providerId="ADAL" clId="{0BD38168-DA4D-4A8D-8E23-32E9E6F993D9}" dt="2020-01-25T19:24:42.529" v="1664" actId="20577"/>
          <ac:graphicFrameMkLst>
            <pc:docMk/>
            <pc:sldMk cId="2541487595" sldId="10943"/>
            <ac:graphicFrameMk id="4" creationId="{2EAC37C4-C466-4591-8A7B-23050B3D97F7}"/>
          </ac:graphicFrameMkLst>
        </pc:graphicFrameChg>
      </pc:sldChg>
      <pc:sldChg chg="add del">
        <pc:chgData name="David Smith (CDA)" userId="e2e26018-0444-4cbe-a438-569915950e81" providerId="ADAL" clId="{0BD38168-DA4D-4A8D-8E23-32E9E6F993D9}" dt="2020-01-12T10:37:58.886" v="319"/>
        <pc:sldMkLst>
          <pc:docMk/>
          <pc:sldMk cId="1745529187" sldId="10944"/>
        </pc:sldMkLst>
      </pc:sldChg>
      <pc:sldChg chg="modSp new mod ord modShow modNotesTx">
        <pc:chgData name="David Smith (CDA)" userId="e2e26018-0444-4cbe-a438-569915950e81" providerId="ADAL" clId="{0BD38168-DA4D-4A8D-8E23-32E9E6F993D9}" dt="2020-01-29T23:13:07.760" v="4461"/>
        <pc:sldMkLst>
          <pc:docMk/>
          <pc:sldMk cId="2162581996" sldId="10944"/>
        </pc:sldMkLst>
        <pc:spChg chg="mod">
          <ac:chgData name="David Smith (CDA)" userId="e2e26018-0444-4cbe-a438-569915950e81" providerId="ADAL" clId="{0BD38168-DA4D-4A8D-8E23-32E9E6F993D9}" dt="2020-01-25T19:26:14.128" v="1688" actId="20577"/>
          <ac:spMkLst>
            <pc:docMk/>
            <pc:sldMk cId="2162581996" sldId="10944"/>
            <ac:spMk id="2" creationId="{A7AECB63-DFEE-4A54-AA52-76BB4898E4ED}"/>
          </ac:spMkLst>
        </pc:spChg>
        <pc:spChg chg="mod">
          <ac:chgData name="David Smith (CDA)" userId="e2e26018-0444-4cbe-a438-569915950e81" providerId="ADAL" clId="{0BD38168-DA4D-4A8D-8E23-32E9E6F993D9}" dt="2020-01-25T19:14:18.550" v="1610" actId="20577"/>
          <ac:spMkLst>
            <pc:docMk/>
            <pc:sldMk cId="2162581996" sldId="10944"/>
            <ac:spMk id="3" creationId="{5E43E0F5-BC00-44EE-9962-BF19D67ACAF6}"/>
          </ac:spMkLst>
        </pc:spChg>
      </pc:sldChg>
      <pc:sldChg chg="add del">
        <pc:chgData name="David Smith (CDA)" userId="e2e26018-0444-4cbe-a438-569915950e81" providerId="ADAL" clId="{0BD38168-DA4D-4A8D-8E23-32E9E6F993D9}" dt="2020-01-12T10:37:40.148" v="317"/>
        <pc:sldMkLst>
          <pc:docMk/>
          <pc:sldMk cId="2246147475" sldId="10944"/>
        </pc:sldMkLst>
      </pc:sldChg>
      <pc:sldChg chg="addSp new add del">
        <pc:chgData name="David Smith (CDA)" userId="e2e26018-0444-4cbe-a438-569915950e81" providerId="ADAL" clId="{0BD38168-DA4D-4A8D-8E23-32E9E6F993D9}" dt="2020-01-29T23:12:43.266" v="4455" actId="47"/>
        <pc:sldMkLst>
          <pc:docMk/>
          <pc:sldMk cId="2273302169" sldId="10945"/>
        </pc:sldMkLst>
        <pc:picChg chg="add">
          <ac:chgData name="David Smith (CDA)" userId="e2e26018-0444-4cbe-a438-569915950e81" providerId="ADAL" clId="{0BD38168-DA4D-4A8D-8E23-32E9E6F993D9}" dt="2020-01-25T22:55:15.056" v="2209"/>
          <ac:picMkLst>
            <pc:docMk/>
            <pc:sldMk cId="2273302169" sldId="10945"/>
            <ac:picMk id="2" creationId="{440FAC66-3532-4E91-AD24-94599AE16959}"/>
          </ac:picMkLst>
        </pc:picChg>
      </pc:sldChg>
      <pc:sldChg chg="add del">
        <pc:chgData name="David Smith (CDA)" userId="e2e26018-0444-4cbe-a438-569915950e81" providerId="ADAL" clId="{0BD38168-DA4D-4A8D-8E23-32E9E6F993D9}" dt="2020-01-12T10:37:40.148" v="317"/>
        <pc:sldMkLst>
          <pc:docMk/>
          <pc:sldMk cId="3573072747" sldId="10945"/>
        </pc:sldMkLst>
      </pc:sldChg>
      <pc:sldChg chg="add del">
        <pc:chgData name="David Smith (CDA)" userId="e2e26018-0444-4cbe-a438-569915950e81" providerId="ADAL" clId="{0BD38168-DA4D-4A8D-8E23-32E9E6F993D9}" dt="2020-01-12T10:37:58.886" v="319"/>
        <pc:sldMkLst>
          <pc:docMk/>
          <pc:sldMk cId="3656025833" sldId="10945"/>
        </pc:sldMkLst>
      </pc:sldChg>
      <pc:sldChg chg="add del">
        <pc:chgData name="David Smith (CDA)" userId="e2e26018-0444-4cbe-a438-569915950e81" providerId="ADAL" clId="{0BD38168-DA4D-4A8D-8E23-32E9E6F993D9}" dt="2020-01-12T10:37:40.148" v="317"/>
        <pc:sldMkLst>
          <pc:docMk/>
          <pc:sldMk cId="237321187" sldId="10946"/>
        </pc:sldMkLst>
      </pc:sldChg>
      <pc:sldChg chg="add del">
        <pc:chgData name="David Smith (CDA)" userId="e2e26018-0444-4cbe-a438-569915950e81" providerId="ADAL" clId="{0BD38168-DA4D-4A8D-8E23-32E9E6F993D9}" dt="2020-01-12T10:37:58.886" v="319"/>
        <pc:sldMkLst>
          <pc:docMk/>
          <pc:sldMk cId="1495343624" sldId="10946"/>
        </pc:sldMkLst>
      </pc:sldChg>
      <pc:sldChg chg="addSp delSp new del mod ord">
        <pc:chgData name="David Smith (CDA)" userId="e2e26018-0444-4cbe-a438-569915950e81" providerId="ADAL" clId="{0BD38168-DA4D-4A8D-8E23-32E9E6F993D9}" dt="2020-01-29T23:12:47.645" v="4458" actId="47"/>
        <pc:sldMkLst>
          <pc:docMk/>
          <pc:sldMk cId="3572667264" sldId="10946"/>
        </pc:sldMkLst>
        <pc:picChg chg="add del">
          <ac:chgData name="David Smith (CDA)" userId="e2e26018-0444-4cbe-a438-569915950e81" providerId="ADAL" clId="{0BD38168-DA4D-4A8D-8E23-32E9E6F993D9}" dt="2020-01-28T23:33:04.249" v="2739" actId="21"/>
          <ac:picMkLst>
            <pc:docMk/>
            <pc:sldMk cId="3572667264" sldId="10946"/>
            <ac:picMk id="2" creationId="{5F527965-0212-45EF-963C-122F0044F6F0}"/>
          </ac:picMkLst>
        </pc:picChg>
        <pc:picChg chg="add">
          <ac:chgData name="David Smith (CDA)" userId="e2e26018-0444-4cbe-a438-569915950e81" providerId="ADAL" clId="{0BD38168-DA4D-4A8D-8E23-32E9E6F993D9}" dt="2020-01-28T23:54:40.495" v="3205"/>
          <ac:picMkLst>
            <pc:docMk/>
            <pc:sldMk cId="3572667264" sldId="10946"/>
            <ac:picMk id="3" creationId="{D1E35196-8650-407B-95F5-FC7D1ED098BE}"/>
          </ac:picMkLst>
        </pc:picChg>
      </pc:sldChg>
      <pc:sldChg chg="add del">
        <pc:chgData name="David Smith (CDA)" userId="e2e26018-0444-4cbe-a438-569915950e81" providerId="ADAL" clId="{0BD38168-DA4D-4A8D-8E23-32E9E6F993D9}" dt="2020-01-12T10:37:58.886" v="319"/>
        <pc:sldMkLst>
          <pc:docMk/>
          <pc:sldMk cId="2392785729" sldId="10947"/>
        </pc:sldMkLst>
      </pc:sldChg>
      <pc:sldChg chg="add del">
        <pc:chgData name="David Smith (CDA)" userId="e2e26018-0444-4cbe-a438-569915950e81" providerId="ADAL" clId="{0BD38168-DA4D-4A8D-8E23-32E9E6F993D9}" dt="2020-01-12T10:37:40.148" v="317"/>
        <pc:sldMkLst>
          <pc:docMk/>
          <pc:sldMk cId="3410087900" sldId="10947"/>
        </pc:sldMkLst>
      </pc:sldChg>
      <pc:sldChg chg="addSp new del">
        <pc:chgData name="David Smith (CDA)" userId="e2e26018-0444-4cbe-a438-569915950e81" providerId="ADAL" clId="{0BD38168-DA4D-4A8D-8E23-32E9E6F993D9}" dt="2020-01-29T23:12:45.218" v="4456" actId="47"/>
        <pc:sldMkLst>
          <pc:docMk/>
          <pc:sldMk cId="3886112918" sldId="10947"/>
        </pc:sldMkLst>
        <pc:picChg chg="add">
          <ac:chgData name="David Smith (CDA)" userId="e2e26018-0444-4cbe-a438-569915950e81" providerId="ADAL" clId="{0BD38168-DA4D-4A8D-8E23-32E9E6F993D9}" dt="2020-01-25T23:01:40.713" v="2213"/>
          <ac:picMkLst>
            <pc:docMk/>
            <pc:sldMk cId="3886112918" sldId="10947"/>
            <ac:picMk id="2" creationId="{70CB7DC0-9E54-4927-A32D-4FBE956D9B7F}"/>
          </ac:picMkLst>
        </pc:picChg>
      </pc:sldChg>
      <pc:sldChg chg="addSp delSp modSp new del mod">
        <pc:chgData name="David Smith (CDA)" userId="e2e26018-0444-4cbe-a438-569915950e81" providerId="ADAL" clId="{0BD38168-DA4D-4A8D-8E23-32E9E6F993D9}" dt="2020-01-29T23:12:59.199" v="4459" actId="47"/>
        <pc:sldMkLst>
          <pc:docMk/>
          <pc:sldMk cId="3976419016" sldId="10948"/>
        </pc:sldMkLst>
        <pc:picChg chg="add del">
          <ac:chgData name="David Smith (CDA)" userId="e2e26018-0444-4cbe-a438-569915950e81" providerId="ADAL" clId="{0BD38168-DA4D-4A8D-8E23-32E9E6F993D9}" dt="2020-01-25T23:03:08.263" v="2216" actId="478"/>
          <ac:picMkLst>
            <pc:docMk/>
            <pc:sldMk cId="3976419016" sldId="10948"/>
            <ac:picMk id="2" creationId="{E766BC91-AED5-4411-BDB0-8565B988E08E}"/>
          </ac:picMkLst>
        </pc:picChg>
        <pc:picChg chg="add mod">
          <ac:chgData name="David Smith (CDA)" userId="e2e26018-0444-4cbe-a438-569915950e81" providerId="ADAL" clId="{0BD38168-DA4D-4A8D-8E23-32E9E6F993D9}" dt="2020-01-25T23:03:12.823" v="2218" actId="1076"/>
          <ac:picMkLst>
            <pc:docMk/>
            <pc:sldMk cId="3976419016" sldId="10948"/>
            <ac:picMk id="3" creationId="{FFD4E87E-EC0A-4A5C-B555-D0BF5564AFD1}"/>
          </ac:picMkLst>
        </pc:picChg>
      </pc:sldChg>
      <pc:sldChg chg="addSp new del">
        <pc:chgData name="David Smith (CDA)" userId="e2e26018-0444-4cbe-a438-569915950e81" providerId="ADAL" clId="{0BD38168-DA4D-4A8D-8E23-32E9E6F993D9}" dt="2020-01-29T23:12:46.774" v="4457" actId="47"/>
        <pc:sldMkLst>
          <pc:docMk/>
          <pc:sldMk cId="2928621669" sldId="10949"/>
        </pc:sldMkLst>
        <pc:picChg chg="add">
          <ac:chgData name="David Smith (CDA)" userId="e2e26018-0444-4cbe-a438-569915950e81" providerId="ADAL" clId="{0BD38168-DA4D-4A8D-8E23-32E9E6F993D9}" dt="2020-01-25T23:20:44.981" v="2222"/>
          <ac:picMkLst>
            <pc:docMk/>
            <pc:sldMk cId="2928621669" sldId="10949"/>
            <ac:picMk id="2" creationId="{ABC328AA-F37A-45F2-9243-9990CC3871B0}"/>
          </ac:picMkLst>
        </pc:picChg>
      </pc:sldChg>
      <pc:sldChg chg="addSp delSp modSp new mod chgLayout">
        <pc:chgData name="David Smith (CDA)" userId="e2e26018-0444-4cbe-a438-569915950e81" providerId="ADAL" clId="{0BD38168-DA4D-4A8D-8E23-32E9E6F993D9}" dt="2020-01-28T23:26:48.528" v="2673" actId="14100"/>
        <pc:sldMkLst>
          <pc:docMk/>
          <pc:sldMk cId="2025542294" sldId="10950"/>
        </pc:sldMkLst>
        <pc:spChg chg="del mod">
          <ac:chgData name="David Smith (CDA)" userId="e2e26018-0444-4cbe-a438-569915950e81" providerId="ADAL" clId="{0BD38168-DA4D-4A8D-8E23-32E9E6F993D9}" dt="2020-01-26T19:40:04.257" v="2352" actId="478"/>
          <ac:spMkLst>
            <pc:docMk/>
            <pc:sldMk cId="2025542294" sldId="10950"/>
            <ac:spMk id="2" creationId="{009800AE-3F2A-4F2A-BA6A-0FBFB7082F2B}"/>
          </ac:spMkLst>
        </pc:spChg>
        <pc:spChg chg="add del mod">
          <ac:chgData name="David Smith (CDA)" userId="e2e26018-0444-4cbe-a438-569915950e81" providerId="ADAL" clId="{0BD38168-DA4D-4A8D-8E23-32E9E6F993D9}" dt="2020-01-26T19:41:12.006" v="2357" actId="478"/>
          <ac:spMkLst>
            <pc:docMk/>
            <pc:sldMk cId="2025542294" sldId="10950"/>
            <ac:spMk id="5" creationId="{BEB0D00B-1CE6-4EDB-B09C-18C21B70F676}"/>
          </ac:spMkLst>
        </pc:spChg>
        <pc:spChg chg="add mod ord">
          <ac:chgData name="David Smith (CDA)" userId="e2e26018-0444-4cbe-a438-569915950e81" providerId="ADAL" clId="{0BD38168-DA4D-4A8D-8E23-32E9E6F993D9}" dt="2020-01-28T23:22:00.508" v="2555" actId="20577"/>
          <ac:spMkLst>
            <pc:docMk/>
            <pc:sldMk cId="2025542294" sldId="10950"/>
            <ac:spMk id="6" creationId="{3AC5C67A-3AB5-494C-8AF4-13E7C4CFC27C}"/>
          </ac:spMkLst>
        </pc:spChg>
        <pc:graphicFrameChg chg="add mod modGraphic">
          <ac:chgData name="David Smith (CDA)" userId="e2e26018-0444-4cbe-a438-569915950e81" providerId="ADAL" clId="{0BD38168-DA4D-4A8D-8E23-32E9E6F993D9}" dt="2020-01-28T23:23:28.543" v="2668" actId="20577"/>
          <ac:graphicFrameMkLst>
            <pc:docMk/>
            <pc:sldMk cId="2025542294" sldId="10950"/>
            <ac:graphicFrameMk id="3" creationId="{CDF0861E-25CE-4002-893F-E0B211AC4C56}"/>
          </ac:graphicFrameMkLst>
        </pc:graphicFrameChg>
        <pc:picChg chg="add mod">
          <ac:chgData name="David Smith (CDA)" userId="e2e26018-0444-4cbe-a438-569915950e81" providerId="ADAL" clId="{0BD38168-DA4D-4A8D-8E23-32E9E6F993D9}" dt="2020-01-28T23:26:48.528" v="2673" actId="14100"/>
          <ac:picMkLst>
            <pc:docMk/>
            <pc:sldMk cId="2025542294" sldId="10950"/>
            <ac:picMk id="7" creationId="{2C36F35E-BD8F-4739-8DB8-AFC6B0DCC6B9}"/>
          </ac:picMkLst>
        </pc:picChg>
      </pc:sldChg>
      <pc:sldChg chg="addSp delSp modSp new mod">
        <pc:chgData name="David Smith (CDA)" userId="e2e26018-0444-4cbe-a438-569915950e81" providerId="ADAL" clId="{0BD38168-DA4D-4A8D-8E23-32E9E6F993D9}" dt="2020-01-29T00:23:51.282" v="3294" actId="1076"/>
        <pc:sldMkLst>
          <pc:docMk/>
          <pc:sldMk cId="794618622" sldId="10951"/>
        </pc:sldMkLst>
        <pc:picChg chg="add del mod">
          <ac:chgData name="David Smith (CDA)" userId="e2e26018-0444-4cbe-a438-569915950e81" providerId="ADAL" clId="{0BD38168-DA4D-4A8D-8E23-32E9E6F993D9}" dt="2020-01-29T00:23:19.277" v="3292" actId="478"/>
          <ac:picMkLst>
            <pc:docMk/>
            <pc:sldMk cId="794618622" sldId="10951"/>
            <ac:picMk id="2" creationId="{BF2C272B-A713-477D-A430-5FBA85CEAEDC}"/>
          </ac:picMkLst>
        </pc:picChg>
        <pc:picChg chg="add mod">
          <ac:chgData name="David Smith (CDA)" userId="e2e26018-0444-4cbe-a438-569915950e81" providerId="ADAL" clId="{0BD38168-DA4D-4A8D-8E23-32E9E6F993D9}" dt="2020-01-29T00:23:51.282" v="3294" actId="1076"/>
          <ac:picMkLst>
            <pc:docMk/>
            <pc:sldMk cId="794618622" sldId="10951"/>
            <ac:picMk id="3" creationId="{8B3308D1-CE16-4E48-BDD9-BD719E864F76}"/>
          </ac:picMkLst>
        </pc:picChg>
      </pc:sldChg>
      <pc:sldChg chg="addSp delSp modSp new mod modClrScheme chgLayout">
        <pc:chgData name="David Smith (CDA)" userId="e2e26018-0444-4cbe-a438-569915950e81" providerId="ADAL" clId="{0BD38168-DA4D-4A8D-8E23-32E9E6F993D9}" dt="2020-01-29T23:30:41.142" v="4984" actId="1076"/>
        <pc:sldMkLst>
          <pc:docMk/>
          <pc:sldMk cId="631721356" sldId="10952"/>
        </pc:sldMkLst>
        <pc:spChg chg="mod ord">
          <ac:chgData name="David Smith (CDA)" userId="e2e26018-0444-4cbe-a438-569915950e81" providerId="ADAL" clId="{0BD38168-DA4D-4A8D-8E23-32E9E6F993D9}" dt="2020-01-29T23:28:20.126" v="4667" actId="700"/>
          <ac:spMkLst>
            <pc:docMk/>
            <pc:sldMk cId="631721356" sldId="10952"/>
            <ac:spMk id="2" creationId="{71BD581E-3878-4546-A522-6C235CC7A197}"/>
          </ac:spMkLst>
        </pc:spChg>
        <pc:spChg chg="add mod ord">
          <ac:chgData name="David Smith (CDA)" userId="e2e26018-0444-4cbe-a438-569915950e81" providerId="ADAL" clId="{0BD38168-DA4D-4A8D-8E23-32E9E6F993D9}" dt="2020-01-29T23:30:41.142" v="4984" actId="1076"/>
          <ac:spMkLst>
            <pc:docMk/>
            <pc:sldMk cId="631721356" sldId="10952"/>
            <ac:spMk id="5" creationId="{0B39B72F-9D30-4ADA-8A68-232D35F5DE27}"/>
          </ac:spMkLst>
        </pc:spChg>
        <pc:picChg chg="add mod">
          <ac:chgData name="David Smith (CDA)" userId="e2e26018-0444-4cbe-a438-569915950e81" providerId="ADAL" clId="{0BD38168-DA4D-4A8D-8E23-32E9E6F993D9}" dt="2020-01-29T23:30:41.142" v="4984" actId="1076"/>
          <ac:picMkLst>
            <pc:docMk/>
            <pc:sldMk cId="631721356" sldId="10952"/>
            <ac:picMk id="3" creationId="{0369D622-45BF-4818-9F97-2778598FB2DA}"/>
          </ac:picMkLst>
        </pc:picChg>
        <pc:picChg chg="add del mod">
          <ac:chgData name="David Smith (CDA)" userId="e2e26018-0444-4cbe-a438-569915950e81" providerId="ADAL" clId="{0BD38168-DA4D-4A8D-8E23-32E9E6F993D9}" dt="2020-01-29T23:25:34.339" v="4468" actId="21"/>
          <ac:picMkLst>
            <pc:docMk/>
            <pc:sldMk cId="631721356" sldId="10952"/>
            <ac:picMk id="4" creationId="{B61C6D24-2134-453B-8837-2B7241769307}"/>
          </ac:picMkLst>
        </pc:picChg>
      </pc:sldChg>
      <pc:sldChg chg="addSp modSp new mod">
        <pc:chgData name="David Smith (CDA)" userId="e2e26018-0444-4cbe-a438-569915950e81" providerId="ADAL" clId="{0BD38168-DA4D-4A8D-8E23-32E9E6F993D9}" dt="2020-01-29T22:54:38.674" v="4309" actId="20577"/>
        <pc:sldMkLst>
          <pc:docMk/>
          <pc:sldMk cId="1728974491" sldId="10953"/>
        </pc:sldMkLst>
        <pc:spChg chg="mod">
          <ac:chgData name="David Smith (CDA)" userId="e2e26018-0444-4cbe-a438-569915950e81" providerId="ADAL" clId="{0BD38168-DA4D-4A8D-8E23-32E9E6F993D9}" dt="2020-01-29T22:54:38.674" v="4309" actId="20577"/>
          <ac:spMkLst>
            <pc:docMk/>
            <pc:sldMk cId="1728974491" sldId="10953"/>
            <ac:spMk id="2" creationId="{20DDABEE-E107-4AE2-BEC3-92F34E365FD0}"/>
          </ac:spMkLst>
        </pc:spChg>
        <pc:spChg chg="mod">
          <ac:chgData name="David Smith (CDA)" userId="e2e26018-0444-4cbe-a438-569915950e81" providerId="ADAL" clId="{0BD38168-DA4D-4A8D-8E23-32E9E6F993D9}" dt="2020-01-29T22:21:10.748" v="3629" actId="20577"/>
          <ac:spMkLst>
            <pc:docMk/>
            <pc:sldMk cId="1728974491" sldId="10953"/>
            <ac:spMk id="3" creationId="{714DB02E-A3CA-4D3B-8982-07F79A7426D3}"/>
          </ac:spMkLst>
        </pc:spChg>
        <pc:picChg chg="add mod">
          <ac:chgData name="David Smith (CDA)" userId="e2e26018-0444-4cbe-a438-569915950e81" providerId="ADAL" clId="{0BD38168-DA4D-4A8D-8E23-32E9E6F993D9}" dt="2020-01-29T22:51:44.801" v="4120" actId="1076"/>
          <ac:picMkLst>
            <pc:docMk/>
            <pc:sldMk cId="1728974491" sldId="10953"/>
            <ac:picMk id="4" creationId="{62FE53A8-2D8F-4744-94CD-63D6B9362B9B}"/>
          </ac:picMkLst>
        </pc:picChg>
        <pc:picChg chg="add mod">
          <ac:chgData name="David Smith (CDA)" userId="e2e26018-0444-4cbe-a438-569915950e81" providerId="ADAL" clId="{0BD38168-DA4D-4A8D-8E23-32E9E6F993D9}" dt="2020-01-29T22:54:22.907" v="4296" actId="1076"/>
          <ac:picMkLst>
            <pc:docMk/>
            <pc:sldMk cId="1728974491" sldId="10953"/>
            <ac:picMk id="5" creationId="{ACBF24AA-4EE5-4607-ABA5-6926C3F540D8}"/>
          </ac:picMkLst>
        </pc:picChg>
      </pc:sldChg>
      <pc:sldChg chg="modSp new del mod">
        <pc:chgData name="David Smith (CDA)" userId="e2e26018-0444-4cbe-a438-569915950e81" providerId="ADAL" clId="{0BD38168-DA4D-4A8D-8E23-32E9E6F993D9}" dt="2020-01-29T22:31:51.370" v="3663" actId="47"/>
        <pc:sldMkLst>
          <pc:docMk/>
          <pc:sldMk cId="2961704086" sldId="10954"/>
        </pc:sldMkLst>
        <pc:spChg chg="mod">
          <ac:chgData name="David Smith (CDA)" userId="e2e26018-0444-4cbe-a438-569915950e81" providerId="ADAL" clId="{0BD38168-DA4D-4A8D-8E23-32E9E6F993D9}" dt="2020-01-29T22:21:57.910" v="3644" actId="20577"/>
          <ac:spMkLst>
            <pc:docMk/>
            <pc:sldMk cId="2961704086" sldId="10954"/>
            <ac:spMk id="5" creationId="{A46660D3-10B8-462B-B6AE-140844F2CD45}"/>
          </ac:spMkLst>
        </pc:spChg>
      </pc:sldChg>
      <pc:sldChg chg="addSp delSp modSp add mod">
        <pc:chgData name="David Smith (CDA)" userId="e2e26018-0444-4cbe-a438-569915950e81" providerId="ADAL" clId="{0BD38168-DA4D-4A8D-8E23-32E9E6F993D9}" dt="2020-01-29T22:35:41.733" v="3941" actId="20577"/>
        <pc:sldMkLst>
          <pc:docMk/>
          <pc:sldMk cId="2096566394" sldId="10955"/>
        </pc:sldMkLst>
        <pc:spChg chg="mod">
          <ac:chgData name="David Smith (CDA)" userId="e2e26018-0444-4cbe-a438-569915950e81" providerId="ADAL" clId="{0BD38168-DA4D-4A8D-8E23-32E9E6F993D9}" dt="2020-01-29T22:35:41.733" v="3941" actId="20577"/>
          <ac:spMkLst>
            <pc:docMk/>
            <pc:sldMk cId="2096566394" sldId="10955"/>
            <ac:spMk id="2" creationId="{20DDABEE-E107-4AE2-BEC3-92F34E365FD0}"/>
          </ac:spMkLst>
        </pc:spChg>
        <pc:spChg chg="mod">
          <ac:chgData name="David Smith (CDA)" userId="e2e26018-0444-4cbe-a438-569915950e81" providerId="ADAL" clId="{0BD38168-DA4D-4A8D-8E23-32E9E6F993D9}" dt="2020-01-29T22:28:32.879" v="3662" actId="20577"/>
          <ac:spMkLst>
            <pc:docMk/>
            <pc:sldMk cId="2096566394" sldId="10955"/>
            <ac:spMk id="3" creationId="{714DB02E-A3CA-4D3B-8982-07F79A7426D3}"/>
          </ac:spMkLst>
        </pc:spChg>
        <pc:picChg chg="add del mod">
          <ac:chgData name="David Smith (CDA)" userId="e2e26018-0444-4cbe-a438-569915950e81" providerId="ADAL" clId="{0BD38168-DA4D-4A8D-8E23-32E9E6F993D9}" dt="2020-01-29T22:34:38.448" v="3863" actId="478"/>
          <ac:picMkLst>
            <pc:docMk/>
            <pc:sldMk cId="2096566394" sldId="10955"/>
            <ac:picMk id="4" creationId="{6192795B-D743-479F-B287-0A5F8CF48685}"/>
          </ac:picMkLst>
        </pc:picChg>
        <pc:picChg chg="add mod">
          <ac:chgData name="David Smith (CDA)" userId="e2e26018-0444-4cbe-a438-569915950e81" providerId="ADAL" clId="{0BD38168-DA4D-4A8D-8E23-32E9E6F993D9}" dt="2020-01-29T22:34:42.896" v="3865" actId="1076"/>
          <ac:picMkLst>
            <pc:docMk/>
            <pc:sldMk cId="2096566394" sldId="10955"/>
            <ac:picMk id="5" creationId="{D1C91D0A-7E3B-4D78-A9E8-69F7B9578148}"/>
          </ac:picMkLst>
        </pc:picChg>
      </pc:sldChg>
      <pc:sldChg chg="addSp delSp modSp new mod">
        <pc:chgData name="David Smith (CDA)" userId="e2e26018-0444-4cbe-a438-569915950e81" providerId="ADAL" clId="{0BD38168-DA4D-4A8D-8E23-32E9E6F993D9}" dt="2020-01-29T23:35:16.827" v="5045" actId="20577"/>
        <pc:sldMkLst>
          <pc:docMk/>
          <pc:sldMk cId="1715086926" sldId="10956"/>
        </pc:sldMkLst>
        <pc:spChg chg="mod">
          <ac:chgData name="David Smith (CDA)" userId="e2e26018-0444-4cbe-a438-569915950e81" providerId="ADAL" clId="{0BD38168-DA4D-4A8D-8E23-32E9E6F993D9}" dt="2020-01-29T22:42:03.550" v="3975" actId="20577"/>
          <ac:spMkLst>
            <pc:docMk/>
            <pc:sldMk cId="1715086926" sldId="10956"/>
            <ac:spMk id="2" creationId="{7D5232AA-0BF6-42A6-B311-DCAEC5E7C3AA}"/>
          </ac:spMkLst>
        </pc:spChg>
        <pc:spChg chg="mod">
          <ac:chgData name="David Smith (CDA)" userId="e2e26018-0444-4cbe-a438-569915950e81" providerId="ADAL" clId="{0BD38168-DA4D-4A8D-8E23-32E9E6F993D9}" dt="2020-01-29T23:35:16.827" v="5045" actId="20577"/>
          <ac:spMkLst>
            <pc:docMk/>
            <pc:sldMk cId="1715086926" sldId="10956"/>
            <ac:spMk id="3" creationId="{DB0CC083-686A-4BE4-8461-FA2793EE27FD}"/>
          </ac:spMkLst>
        </pc:spChg>
        <pc:picChg chg="add del mod">
          <ac:chgData name="David Smith (CDA)" userId="e2e26018-0444-4cbe-a438-569915950e81" providerId="ADAL" clId="{0BD38168-DA4D-4A8D-8E23-32E9E6F993D9}" dt="2020-01-29T22:45:09.509" v="4103" actId="478"/>
          <ac:picMkLst>
            <pc:docMk/>
            <pc:sldMk cId="1715086926" sldId="10956"/>
            <ac:picMk id="4" creationId="{8DCF9E85-3C4D-46CE-8BEE-CFEF61E3E012}"/>
          </ac:picMkLst>
        </pc:picChg>
        <pc:picChg chg="add mod ord">
          <ac:chgData name="David Smith (CDA)" userId="e2e26018-0444-4cbe-a438-569915950e81" providerId="ADAL" clId="{0BD38168-DA4D-4A8D-8E23-32E9E6F993D9}" dt="2020-01-29T22:46:15.226" v="4115" actId="1076"/>
          <ac:picMkLst>
            <pc:docMk/>
            <pc:sldMk cId="1715086926" sldId="10956"/>
            <ac:picMk id="5" creationId="{2033D6FD-BDC8-44A0-A0D9-67D420B994D0}"/>
          </ac:picMkLst>
        </pc:picChg>
        <pc:picChg chg="add mod">
          <ac:chgData name="David Smith (CDA)" userId="e2e26018-0444-4cbe-a438-569915950e81" providerId="ADAL" clId="{0BD38168-DA4D-4A8D-8E23-32E9E6F993D9}" dt="2020-01-29T22:46:24.117" v="4116" actId="1076"/>
          <ac:picMkLst>
            <pc:docMk/>
            <pc:sldMk cId="1715086926" sldId="10956"/>
            <ac:picMk id="6" creationId="{93DCEAD8-7119-40BB-A090-AC2B5924C3DD}"/>
          </ac:picMkLst>
        </pc:picChg>
      </pc:sldChg>
      <pc:sldChg chg="addSp modSp new mod">
        <pc:chgData name="David Smith (CDA)" userId="e2e26018-0444-4cbe-a438-569915950e81" providerId="ADAL" clId="{0BD38168-DA4D-4A8D-8E23-32E9E6F993D9}" dt="2020-01-29T23:02:24.144" v="4313" actId="1076"/>
        <pc:sldMkLst>
          <pc:docMk/>
          <pc:sldMk cId="3668541751" sldId="10957"/>
        </pc:sldMkLst>
        <pc:picChg chg="add mod">
          <ac:chgData name="David Smith (CDA)" userId="e2e26018-0444-4cbe-a438-569915950e81" providerId="ADAL" clId="{0BD38168-DA4D-4A8D-8E23-32E9E6F993D9}" dt="2020-01-29T23:02:24.144" v="4313" actId="1076"/>
          <ac:picMkLst>
            <pc:docMk/>
            <pc:sldMk cId="3668541751" sldId="10957"/>
            <ac:picMk id="2" creationId="{1332BFC6-C9D4-429C-B6B1-8667159C070A}"/>
          </ac:picMkLst>
        </pc:picChg>
      </pc:sldChg>
      <pc:sldChg chg="addSp modSp new mod modClrScheme chgLayout">
        <pc:chgData name="David Smith (CDA)" userId="e2e26018-0444-4cbe-a438-569915950e81" providerId="ADAL" clId="{0BD38168-DA4D-4A8D-8E23-32E9E6F993D9}" dt="2020-01-29T23:33:33.023" v="5036" actId="1076"/>
        <pc:sldMkLst>
          <pc:docMk/>
          <pc:sldMk cId="1902632205" sldId="10958"/>
        </pc:sldMkLst>
        <pc:spChg chg="mod ord">
          <ac:chgData name="David Smith (CDA)" userId="e2e26018-0444-4cbe-a438-569915950e81" providerId="ADAL" clId="{0BD38168-DA4D-4A8D-8E23-32E9E6F993D9}" dt="2020-01-29T23:27:03.586" v="4518" actId="700"/>
          <ac:spMkLst>
            <pc:docMk/>
            <pc:sldMk cId="1902632205" sldId="10958"/>
            <ac:spMk id="2" creationId="{D9DB0ACA-0710-463D-8603-68D2F52393BA}"/>
          </ac:spMkLst>
        </pc:spChg>
        <pc:spChg chg="add mod ord">
          <ac:chgData name="David Smith (CDA)" userId="e2e26018-0444-4cbe-a438-569915950e81" providerId="ADAL" clId="{0BD38168-DA4D-4A8D-8E23-32E9E6F993D9}" dt="2020-01-29T23:33:33.023" v="5036" actId="1076"/>
          <ac:spMkLst>
            <pc:docMk/>
            <pc:sldMk cId="1902632205" sldId="10958"/>
            <ac:spMk id="4" creationId="{7E431E0C-F52B-46D0-82B8-FCB7A461C367}"/>
          </ac:spMkLst>
        </pc:spChg>
        <pc:picChg chg="add mod">
          <ac:chgData name="David Smith (CDA)" userId="e2e26018-0444-4cbe-a438-569915950e81" providerId="ADAL" clId="{0BD38168-DA4D-4A8D-8E23-32E9E6F993D9}" dt="2020-01-29T23:33:33.023" v="5036" actId="1076"/>
          <ac:picMkLst>
            <pc:docMk/>
            <pc:sldMk cId="1902632205" sldId="10958"/>
            <ac:picMk id="3" creationId="{48B97B5E-FFB5-4947-AF97-9D6620935C73}"/>
          </ac:picMkLst>
        </pc:picChg>
      </pc:sldChg>
      <pc:sldMasterChg chg="addSp delSldLayout">
        <pc:chgData name="David Smith (CDA)" userId="e2e26018-0444-4cbe-a438-569915950e81" providerId="ADAL" clId="{0BD38168-DA4D-4A8D-8E23-32E9E6F993D9}" dt="2020-01-29T23:08:51.345" v="4406" actId="47"/>
        <pc:sldMasterMkLst>
          <pc:docMk/>
          <pc:sldMasterMk cId="1689969152" sldId="2147484738"/>
        </pc:sldMasterMkLst>
        <pc:spChg chg="add">
          <ac:chgData name="David Smith (CDA)" userId="e2e26018-0444-4cbe-a438-569915950e81" providerId="ADAL" clId="{0BD38168-DA4D-4A8D-8E23-32E9E6F993D9}" dt="2020-01-25T19:33:41.718" v="1781"/>
          <ac:spMkLst>
            <pc:docMk/>
            <pc:sldMasterMk cId="1689969152" sldId="2147484738"/>
            <ac:spMk id="6" creationId="{6708B4A6-F23D-4E01-8429-8AB717F5EC3B}"/>
          </ac:spMkLst>
        </pc:spChg>
        <pc:spChg chg="add">
          <ac:chgData name="David Smith (CDA)" userId="e2e26018-0444-4cbe-a438-569915950e81" providerId="ADAL" clId="{0BD38168-DA4D-4A8D-8E23-32E9E6F993D9}" dt="2020-01-25T19:33:41.718" v="1781"/>
          <ac:spMkLst>
            <pc:docMk/>
            <pc:sldMasterMk cId="1689969152" sldId="2147484738"/>
            <ac:spMk id="7" creationId="{07E75A66-FBCC-411E-9F6D-773E4C33B854}"/>
          </ac:spMkLst>
        </pc:spChg>
        <pc:sldLayoutChg chg="del">
          <pc:chgData name="David Smith (CDA)" userId="e2e26018-0444-4cbe-a438-569915950e81" providerId="ADAL" clId="{0BD38168-DA4D-4A8D-8E23-32E9E6F993D9}" dt="2020-01-29T23:08:51.345" v="4406" actId="47"/>
          <pc:sldLayoutMkLst>
            <pc:docMk/>
            <pc:sldMasterMk cId="1689969152" sldId="2147484738"/>
            <pc:sldLayoutMk cId="3830257611" sldId="2147484766"/>
          </pc:sldLayoutMkLst>
        </pc:sldLayoutChg>
        <pc:sldLayoutChg chg="del">
          <pc:chgData name="David Smith (CDA)" userId="e2e26018-0444-4cbe-a438-569915950e81" providerId="ADAL" clId="{0BD38168-DA4D-4A8D-8E23-32E9E6F993D9}" dt="2020-01-12T10:26:54.414" v="244" actId="47"/>
          <pc:sldLayoutMkLst>
            <pc:docMk/>
            <pc:sldMasterMk cId="1689969152" sldId="2147484738"/>
            <pc:sldLayoutMk cId="2127665520" sldId="2147484767"/>
          </pc:sldLayoutMkLst>
        </pc:sldLayoutChg>
      </pc:sldMasterChg>
      <pc:sldMasterChg chg="modSp mod modSldLayout">
        <pc:chgData name="David Smith (CDA)" userId="e2e26018-0444-4cbe-a438-569915950e81" providerId="ADAL" clId="{0BD38168-DA4D-4A8D-8E23-32E9E6F993D9}" dt="2020-01-25T19:35:35.842" v="1789" actId="207"/>
        <pc:sldMasterMkLst>
          <pc:docMk/>
          <pc:sldMasterMk cId="2251804071" sldId="2147484767"/>
        </pc:sldMasterMkLst>
        <pc:spChg chg="mod">
          <ac:chgData name="David Smith (CDA)" userId="e2e26018-0444-4cbe-a438-569915950e81" providerId="ADAL" clId="{0BD38168-DA4D-4A8D-8E23-32E9E6F993D9}" dt="2020-01-25T19:33:26.122" v="1780" actId="20577"/>
          <ac:spMkLst>
            <pc:docMk/>
            <pc:sldMasterMk cId="2251804071" sldId="2147484767"/>
            <ac:spMk id="49" creationId="{4B334040-55B9-6043-9AC9-A8FD4352B498}"/>
          </ac:spMkLst>
        </pc:spChg>
        <pc:spChg chg="mod">
          <ac:chgData name="David Smith (CDA)" userId="e2e26018-0444-4cbe-a438-569915950e81" providerId="ADAL" clId="{0BD38168-DA4D-4A8D-8E23-32E9E6F993D9}" dt="2020-01-25T19:28:42.922" v="1767" actId="20577"/>
          <ac:spMkLst>
            <pc:docMk/>
            <pc:sldMasterMk cId="2251804071" sldId="2147484767"/>
            <ac:spMk id="50" creationId="{DE648455-4F70-B242-BC20-F51C306A2253}"/>
          </ac:spMkLst>
        </pc:spChg>
        <pc:sldLayoutChg chg="addSp modSp">
          <pc:chgData name="David Smith (CDA)" userId="e2e26018-0444-4cbe-a438-569915950e81" providerId="ADAL" clId="{0BD38168-DA4D-4A8D-8E23-32E9E6F993D9}" dt="2020-01-25T19:35:35.842" v="1789" actId="207"/>
          <pc:sldLayoutMkLst>
            <pc:docMk/>
            <pc:sldMasterMk cId="2251804071" sldId="2147484767"/>
            <pc:sldLayoutMk cId="222738925" sldId="2147484804"/>
          </pc:sldLayoutMkLst>
          <pc:spChg chg="add mod">
            <ac:chgData name="David Smith (CDA)" userId="e2e26018-0444-4cbe-a438-569915950e81" providerId="ADAL" clId="{0BD38168-DA4D-4A8D-8E23-32E9E6F993D9}" dt="2020-01-25T19:35:35.842" v="1789" actId="207"/>
            <ac:spMkLst>
              <pc:docMk/>
              <pc:sldMasterMk cId="2251804071" sldId="2147484767"/>
              <pc:sldLayoutMk cId="222738925" sldId="2147484804"/>
              <ac:spMk id="4" creationId="{E38AD133-4FF8-416A-997B-6F6B2BB34AE1}"/>
            </ac:spMkLst>
          </pc:spChg>
          <pc:spChg chg="add mod">
            <ac:chgData name="David Smith (CDA)" userId="e2e26018-0444-4cbe-a438-569915950e81" providerId="ADAL" clId="{0BD38168-DA4D-4A8D-8E23-32E9E6F993D9}" dt="2020-01-25T19:35:35.842" v="1789" actId="207"/>
            <ac:spMkLst>
              <pc:docMk/>
              <pc:sldMasterMk cId="2251804071" sldId="2147484767"/>
              <pc:sldLayoutMk cId="222738925" sldId="2147484804"/>
              <ac:spMk id="6" creationId="{7808D9D9-410E-444E-A371-601B0BD9618A}"/>
            </ac:spMkLst>
          </pc:spChg>
        </pc:sldLayoutChg>
      </pc:sldMasterChg>
      <pc:sldMasterChg chg="del delSldLayout">
        <pc:chgData name="David Smith (CDA)" userId="e2e26018-0444-4cbe-a438-569915950e81" providerId="ADAL" clId="{0BD38168-DA4D-4A8D-8E23-32E9E6F993D9}" dt="2020-01-12T10:12:49.194" v="0" actId="47"/>
        <pc:sldMasterMkLst>
          <pc:docMk/>
          <pc:sldMasterMk cId="3241185372" sldId="2147484768"/>
        </pc:sldMasterMkLst>
        <pc:sldLayoutChg chg="del">
          <pc:chgData name="David Smith (CDA)" userId="e2e26018-0444-4cbe-a438-569915950e81" providerId="ADAL" clId="{0BD38168-DA4D-4A8D-8E23-32E9E6F993D9}" dt="2020-01-12T10:12:49.194" v="0" actId="47"/>
          <pc:sldLayoutMkLst>
            <pc:docMk/>
            <pc:sldMasterMk cId="3241185372" sldId="2147484768"/>
            <pc:sldLayoutMk cId="2713565303" sldId="2147484769"/>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28992643" sldId="2147484770"/>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157663200" sldId="2147484771"/>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2210874441" sldId="2147484772"/>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3498390115" sldId="2147484773"/>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1112441398" sldId="2147484774"/>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3034081523" sldId="2147484775"/>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461339639" sldId="2147484776"/>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3896285624" sldId="2147484777"/>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2396506582" sldId="2147484778"/>
          </pc:sldLayoutMkLst>
        </pc:sldLayoutChg>
        <pc:sldLayoutChg chg="del">
          <pc:chgData name="David Smith (CDA)" userId="e2e26018-0444-4cbe-a438-569915950e81" providerId="ADAL" clId="{0BD38168-DA4D-4A8D-8E23-32E9E6F993D9}" dt="2020-01-12T10:12:49.194" v="0" actId="47"/>
          <pc:sldLayoutMkLst>
            <pc:docMk/>
            <pc:sldMasterMk cId="3241185372" sldId="2147484768"/>
            <pc:sldLayoutMk cId="1897427124" sldId="2147484779"/>
          </pc:sldLayoutMkLst>
        </pc:sldLayoutChg>
      </pc:sldMasterChg>
      <pc:sldMasterChg chg="addSp delSp modSp mod">
        <pc:chgData name="David Smith (CDA)" userId="e2e26018-0444-4cbe-a438-569915950e81" providerId="ADAL" clId="{0BD38168-DA4D-4A8D-8E23-32E9E6F993D9}" dt="2020-01-25T19:35:16.086" v="1787" actId="207"/>
        <pc:sldMasterMkLst>
          <pc:docMk/>
          <pc:sldMasterMk cId="2518472471" sldId="2147484806"/>
        </pc:sldMasterMkLst>
        <pc:spChg chg="del">
          <ac:chgData name="David Smith (CDA)" userId="e2e26018-0444-4cbe-a438-569915950e81" providerId="ADAL" clId="{0BD38168-DA4D-4A8D-8E23-32E9E6F993D9}" dt="2020-01-25T19:35:02.991" v="1782" actId="478"/>
          <ac:spMkLst>
            <pc:docMk/>
            <pc:sldMasterMk cId="2518472471" sldId="2147484806"/>
            <ac:spMk id="49" creationId="{4B334040-55B9-6043-9AC9-A8FD4352B498}"/>
          </ac:spMkLst>
        </pc:spChg>
        <pc:spChg chg="del">
          <ac:chgData name="David Smith (CDA)" userId="e2e26018-0444-4cbe-a438-569915950e81" providerId="ADAL" clId="{0BD38168-DA4D-4A8D-8E23-32E9E6F993D9}" dt="2020-01-25T19:35:05.875" v="1783" actId="478"/>
          <ac:spMkLst>
            <pc:docMk/>
            <pc:sldMasterMk cId="2518472471" sldId="2147484806"/>
            <ac:spMk id="50" creationId="{DE648455-4F70-B242-BC20-F51C306A2253}"/>
          </ac:spMkLst>
        </pc:spChg>
        <pc:spChg chg="add mod">
          <ac:chgData name="David Smith (CDA)" userId="e2e26018-0444-4cbe-a438-569915950e81" providerId="ADAL" clId="{0BD38168-DA4D-4A8D-8E23-32E9E6F993D9}" dt="2020-01-25T19:35:16.086" v="1787" actId="207"/>
          <ac:spMkLst>
            <pc:docMk/>
            <pc:sldMasterMk cId="2518472471" sldId="2147484806"/>
            <ac:spMk id="51" creationId="{CBA33E4C-A0EF-420B-AB3D-4B9788F1A1A2}"/>
          </ac:spMkLst>
        </pc:spChg>
        <pc:spChg chg="add mod">
          <ac:chgData name="David Smith (CDA)" userId="e2e26018-0444-4cbe-a438-569915950e81" providerId="ADAL" clId="{0BD38168-DA4D-4A8D-8E23-32E9E6F993D9}" dt="2020-01-25T19:35:16.086" v="1787" actId="207"/>
          <ac:spMkLst>
            <pc:docMk/>
            <pc:sldMasterMk cId="2518472471" sldId="2147484806"/>
            <ac:spMk id="52" creationId="{9A429EAB-9C93-4C89-B466-D24C428E479D}"/>
          </ac:spMkLst>
        </pc:spChg>
      </pc:sldMasterChg>
    </pc:docChg>
  </pc:docChgLst>
  <pc:docChgLst>
    <pc:chgData name="David Smith (CDA)" userId="e2e26018-0444-4cbe-a438-569915950e81" providerId="ADAL" clId="{74B6C66B-DF3A-4B66-A2A0-DE5403F4E67A}"/>
    <pc:docChg chg="addSld delSld modSld delMainMaster modSection">
      <pc:chgData name="David Smith (CDA)" userId="e2e26018-0444-4cbe-a438-569915950e81" providerId="ADAL" clId="{74B6C66B-DF3A-4B66-A2A0-DE5403F4E67A}" dt="2019-09-03T23:18:10.893" v="125" actId="47"/>
      <pc:docMkLst>
        <pc:docMk/>
      </pc:docMkLst>
      <pc:sldChg chg="modSp add del">
        <pc:chgData name="David Smith (CDA)" userId="e2e26018-0444-4cbe-a438-569915950e81" providerId="ADAL" clId="{74B6C66B-DF3A-4B66-A2A0-DE5403F4E67A}" dt="2019-09-03T23:18:10.893" v="125" actId="47"/>
        <pc:sldMkLst>
          <pc:docMk/>
          <pc:sldMk cId="2885248521" sldId="256"/>
        </pc:sldMkLst>
        <pc:spChg chg="mod">
          <ac:chgData name="David Smith (CDA)" userId="e2e26018-0444-4cbe-a438-569915950e81" providerId="ADAL" clId="{74B6C66B-DF3A-4B66-A2A0-DE5403F4E67A}" dt="2019-09-03T23:09:59.070" v="70" actId="20577"/>
          <ac:spMkLst>
            <pc:docMk/>
            <pc:sldMk cId="2885248521" sldId="256"/>
            <ac:spMk id="2" creationId="{00000000-0000-0000-0000-000000000000}"/>
          </ac:spMkLst>
        </pc:spChg>
        <pc:spChg chg="mod">
          <ac:chgData name="David Smith (CDA)" userId="e2e26018-0444-4cbe-a438-569915950e81" providerId="ADAL" clId="{74B6C66B-DF3A-4B66-A2A0-DE5403F4E67A}" dt="2019-09-03T23:10:11.413" v="114" actId="20577"/>
          <ac:spMkLst>
            <pc:docMk/>
            <pc:sldMk cId="2885248521" sldId="256"/>
            <ac:spMk id="3" creationId="{00000000-0000-0000-0000-000000000000}"/>
          </ac:spMkLst>
        </pc:spChg>
      </pc:sldChg>
      <pc:sldChg chg="add del">
        <pc:chgData name="David Smith (CDA)" userId="e2e26018-0444-4cbe-a438-569915950e81" providerId="ADAL" clId="{74B6C66B-DF3A-4B66-A2A0-DE5403F4E67A}" dt="2019-09-03T23:14:06.827" v="118" actId="47"/>
        <pc:sldMkLst>
          <pc:docMk/>
          <pc:sldMk cId="1795288748" sldId="257"/>
        </pc:sldMkLst>
      </pc:sldChg>
      <pc:sldChg chg="add del">
        <pc:chgData name="David Smith (CDA)" userId="e2e26018-0444-4cbe-a438-569915950e81" providerId="ADAL" clId="{74B6C66B-DF3A-4B66-A2A0-DE5403F4E67A}" dt="2019-09-03T23:16:12.646" v="120"/>
        <pc:sldMkLst>
          <pc:docMk/>
          <pc:sldMk cId="2576479060" sldId="10933"/>
        </pc:sldMkLst>
      </pc:sldChg>
      <pc:sldChg chg="modSp add">
        <pc:chgData name="David Smith (CDA)" userId="e2e26018-0444-4cbe-a438-569915950e81" providerId="ADAL" clId="{74B6C66B-DF3A-4B66-A2A0-DE5403F4E67A}" dt="2019-09-03T23:16:31.793" v="124" actId="20577"/>
        <pc:sldMkLst>
          <pc:docMk/>
          <pc:sldMk cId="4144889452" sldId="10933"/>
        </pc:sldMkLst>
        <pc:spChg chg="mod">
          <ac:chgData name="David Smith (CDA)" userId="e2e26018-0444-4cbe-a438-569915950e81" providerId="ADAL" clId="{74B6C66B-DF3A-4B66-A2A0-DE5403F4E67A}" dt="2019-09-03T23:16:21.871" v="122"/>
          <ac:spMkLst>
            <pc:docMk/>
            <pc:sldMk cId="4144889452" sldId="10933"/>
            <ac:spMk id="2" creationId="{00000000-0000-0000-0000-000000000000}"/>
          </ac:spMkLst>
        </pc:spChg>
        <pc:spChg chg="mod">
          <ac:chgData name="David Smith (CDA)" userId="e2e26018-0444-4cbe-a438-569915950e81" providerId="ADAL" clId="{74B6C66B-DF3A-4B66-A2A0-DE5403F4E67A}" dt="2019-09-03T23:16:31.793" v="124" actId="20577"/>
          <ac:spMkLst>
            <pc:docMk/>
            <pc:sldMk cId="4144889452" sldId="10933"/>
            <ac:spMk id="3" creationId="{00000000-0000-0000-0000-000000000000}"/>
          </ac:spMkLst>
        </pc:spChg>
      </pc:sldChg>
      <pc:sldMasterChg chg="delSldLayout">
        <pc:chgData name="David Smith (CDA)" userId="e2e26018-0444-4cbe-a438-569915950e81" providerId="ADAL" clId="{74B6C66B-DF3A-4B66-A2A0-DE5403F4E67A}" dt="2019-09-03T23:18:10.893" v="125" actId="47"/>
        <pc:sldMasterMkLst>
          <pc:docMk/>
          <pc:sldMasterMk cId="1689969152" sldId="2147484738"/>
        </pc:sldMasterMkLst>
        <pc:sldLayoutChg chg="del">
          <pc:chgData name="David Smith (CDA)" userId="e2e26018-0444-4cbe-a438-569915950e81" providerId="ADAL" clId="{74B6C66B-DF3A-4B66-A2A0-DE5403F4E67A}" dt="2019-09-03T23:18:10.893" v="125" actId="47"/>
          <pc:sldLayoutMkLst>
            <pc:docMk/>
            <pc:sldMasterMk cId="1689969152" sldId="2147484738"/>
            <pc:sldLayoutMk cId="511721671" sldId="2147484767"/>
          </pc:sldLayoutMkLst>
        </pc:sldLayoutChg>
      </pc:sldMasterChg>
      <pc:sldMasterChg chg="del delSldLayout">
        <pc:chgData name="David Smith (CDA)" userId="e2e26018-0444-4cbe-a438-569915950e81" providerId="ADAL" clId="{74B6C66B-DF3A-4B66-A2A0-DE5403F4E67A}" dt="2019-09-03T23:14:06.827" v="118" actId="47"/>
        <pc:sldMasterMkLst>
          <pc:docMk/>
          <pc:sldMasterMk cId="247255015" sldId="2147484768"/>
        </pc:sldMasterMkLst>
        <pc:sldLayoutChg chg="del">
          <pc:chgData name="David Smith (CDA)" userId="e2e26018-0444-4cbe-a438-569915950e81" providerId="ADAL" clId="{74B6C66B-DF3A-4B66-A2A0-DE5403F4E67A}" dt="2019-09-03T23:14:06.827" v="118" actId="47"/>
          <pc:sldLayoutMkLst>
            <pc:docMk/>
            <pc:sldMasterMk cId="247255015" sldId="2147484768"/>
            <pc:sldLayoutMk cId="2686717971" sldId="2147484769"/>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1244784487" sldId="2147484770"/>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3958351218" sldId="2147484771"/>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4249205951" sldId="2147484772"/>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1318791023" sldId="2147484773"/>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2497728899" sldId="2147484774"/>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2111051010" sldId="2147484775"/>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3433651633" sldId="2147484776"/>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4189530479" sldId="2147484777"/>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1141355799" sldId="2147484778"/>
          </pc:sldLayoutMkLst>
        </pc:sldLayoutChg>
        <pc:sldLayoutChg chg="del">
          <pc:chgData name="David Smith (CDA)" userId="e2e26018-0444-4cbe-a438-569915950e81" providerId="ADAL" clId="{74B6C66B-DF3A-4B66-A2A0-DE5403F4E67A}" dt="2019-09-03T23:14:06.827" v="118" actId="47"/>
          <pc:sldLayoutMkLst>
            <pc:docMk/>
            <pc:sldMasterMk cId="247255015" sldId="2147484768"/>
            <pc:sldLayoutMk cId="3294137825" sldId="2147484779"/>
          </pc:sldLayoutMkLst>
        </pc:sldLayoutChg>
      </pc:sldMasterChg>
    </pc:docChg>
  </pc:docChgLst>
  <pc:docChgLst>
    <pc:chgData name="David Smith (CDA)" userId="e2e26018-0444-4cbe-a438-569915950e81" providerId="ADAL" clId="{9CAC6DD8-74E6-4DD6-84D9-425B4636EE82}"/>
    <pc:docChg chg="undo custSel addSld delSld modSld sldOrd modSection">
      <pc:chgData name="David Smith (CDA)" userId="e2e26018-0444-4cbe-a438-569915950e81" providerId="ADAL" clId="{9CAC6DD8-74E6-4DD6-84D9-425B4636EE82}" dt="2019-09-11T06:36:12.017" v="2451" actId="47"/>
      <pc:docMkLst>
        <pc:docMk/>
      </pc:docMkLst>
      <pc:sldChg chg="addSp delSp modSp">
        <pc:chgData name="David Smith (CDA)" userId="e2e26018-0444-4cbe-a438-569915950e81" providerId="ADAL" clId="{9CAC6DD8-74E6-4DD6-84D9-425B4636EE82}" dt="2019-09-11T06:35:33.025" v="2442" actId="20577"/>
        <pc:sldMkLst>
          <pc:docMk/>
          <pc:sldMk cId="2620638334" sldId="3539"/>
        </pc:sldMkLst>
        <pc:spChg chg="mod">
          <ac:chgData name="David Smith (CDA)" userId="e2e26018-0444-4cbe-a438-569915950e81" providerId="ADAL" clId="{9CAC6DD8-74E6-4DD6-84D9-425B4636EE82}" dt="2019-09-11T06:35:33.025" v="2442" actId="20577"/>
          <ac:spMkLst>
            <pc:docMk/>
            <pc:sldMk cId="2620638334" sldId="3539"/>
            <ac:spMk id="2" creationId="{0750FDDA-11A8-476C-94C9-86D0FCBD7841}"/>
          </ac:spMkLst>
        </pc:spChg>
        <pc:spChg chg="add mod">
          <ac:chgData name="David Smith (CDA)" userId="e2e26018-0444-4cbe-a438-569915950e81" providerId="ADAL" clId="{9CAC6DD8-74E6-4DD6-84D9-425B4636EE82}" dt="2019-09-11T06:35:02.116" v="2417" actId="1076"/>
          <ac:spMkLst>
            <pc:docMk/>
            <pc:sldMk cId="2620638334" sldId="3539"/>
            <ac:spMk id="4" creationId="{D0AD658A-172A-464D-86C3-9FB7FAE8EC9F}"/>
          </ac:spMkLst>
        </pc:spChg>
        <pc:spChg chg="mod">
          <ac:chgData name="David Smith (CDA)" userId="e2e26018-0444-4cbe-a438-569915950e81" providerId="ADAL" clId="{9CAC6DD8-74E6-4DD6-84D9-425B4636EE82}" dt="2019-09-10T17:02:16.892" v="1492" actId="1076"/>
          <ac:spMkLst>
            <pc:docMk/>
            <pc:sldMk cId="2620638334" sldId="3539"/>
            <ac:spMk id="38" creationId="{A9E7FF1E-8969-4851-BBE7-A96D576F23C8}"/>
          </ac:spMkLst>
        </pc:spChg>
        <pc:spChg chg="del mod">
          <ac:chgData name="David Smith (CDA)" userId="e2e26018-0444-4cbe-a438-569915950e81" providerId="ADAL" clId="{9CAC6DD8-74E6-4DD6-84D9-425B4636EE82}" dt="2019-09-10T09:39:10.570" v="35" actId="478"/>
          <ac:spMkLst>
            <pc:docMk/>
            <pc:sldMk cId="2620638334" sldId="3539"/>
            <ac:spMk id="66" creationId="{0E77EC65-FCAA-4CD1-9C95-B9DD727D3B7A}"/>
          </ac:spMkLst>
        </pc:spChg>
        <pc:spChg chg="mod">
          <ac:chgData name="David Smith (CDA)" userId="e2e26018-0444-4cbe-a438-569915950e81" providerId="ADAL" clId="{9CAC6DD8-74E6-4DD6-84D9-425B4636EE82}" dt="2019-09-10T17:02:16.892" v="1492" actId="1076"/>
          <ac:spMkLst>
            <pc:docMk/>
            <pc:sldMk cId="2620638334" sldId="3539"/>
            <ac:spMk id="72" creationId="{7CAE88DA-1687-4704-9902-278BCC6D50F5}"/>
          </ac:spMkLst>
        </pc:spChg>
        <pc:spChg chg="mod">
          <ac:chgData name="David Smith (CDA)" userId="e2e26018-0444-4cbe-a438-569915950e81" providerId="ADAL" clId="{9CAC6DD8-74E6-4DD6-84D9-425B4636EE82}" dt="2019-09-10T17:02:16.892" v="1492" actId="1076"/>
          <ac:spMkLst>
            <pc:docMk/>
            <pc:sldMk cId="2620638334" sldId="3539"/>
            <ac:spMk id="73" creationId="{9D64D9EB-E6F0-423E-A242-F88BC7CFF8FD}"/>
          </ac:spMkLst>
        </pc:spChg>
        <pc:spChg chg="mod">
          <ac:chgData name="David Smith (CDA)" userId="e2e26018-0444-4cbe-a438-569915950e81" providerId="ADAL" clId="{9CAC6DD8-74E6-4DD6-84D9-425B4636EE82}" dt="2019-09-10T17:02:43.319" v="1493" actId="552"/>
          <ac:spMkLst>
            <pc:docMk/>
            <pc:sldMk cId="2620638334" sldId="3539"/>
            <ac:spMk id="78" creationId="{657F0040-B427-4D8D-A460-6C40B007E598}"/>
          </ac:spMkLst>
        </pc:spChg>
        <pc:spChg chg="mod">
          <ac:chgData name="David Smith (CDA)" userId="e2e26018-0444-4cbe-a438-569915950e81" providerId="ADAL" clId="{9CAC6DD8-74E6-4DD6-84D9-425B4636EE82}" dt="2019-09-10T17:02:16.892" v="1492" actId="1076"/>
          <ac:spMkLst>
            <pc:docMk/>
            <pc:sldMk cId="2620638334" sldId="3539"/>
            <ac:spMk id="123" creationId="{A0BBD2E3-45C8-4944-9C4D-26E6AFB180AC}"/>
          </ac:spMkLst>
        </pc:spChg>
        <pc:spChg chg="mod">
          <ac:chgData name="David Smith (CDA)" userId="e2e26018-0444-4cbe-a438-569915950e81" providerId="ADAL" clId="{9CAC6DD8-74E6-4DD6-84D9-425B4636EE82}" dt="2019-09-10T17:02:43.319" v="1493" actId="552"/>
          <ac:spMkLst>
            <pc:docMk/>
            <pc:sldMk cId="2620638334" sldId="3539"/>
            <ac:spMk id="124" creationId="{C263E34D-74AC-460E-957C-D2C04A924468}"/>
          </ac:spMkLst>
        </pc:spChg>
        <pc:spChg chg="add mod">
          <ac:chgData name="David Smith (CDA)" userId="e2e26018-0444-4cbe-a438-569915950e81" providerId="ADAL" clId="{9CAC6DD8-74E6-4DD6-84D9-425B4636EE82}" dt="2019-09-10T17:02:16.892" v="1492" actId="1076"/>
          <ac:spMkLst>
            <pc:docMk/>
            <pc:sldMk cId="2620638334" sldId="3539"/>
            <ac:spMk id="125" creationId="{DE6E41A0-9537-499D-9F27-FB9E99D38B0A}"/>
          </ac:spMkLst>
        </pc:spChg>
        <pc:spChg chg="mod">
          <ac:chgData name="David Smith (CDA)" userId="e2e26018-0444-4cbe-a438-569915950e81" providerId="ADAL" clId="{9CAC6DD8-74E6-4DD6-84D9-425B4636EE82}" dt="2019-09-10T17:02:16.892" v="1492" actId="1076"/>
          <ac:spMkLst>
            <pc:docMk/>
            <pc:sldMk cId="2620638334" sldId="3539"/>
            <ac:spMk id="176" creationId="{B11704EE-B0B3-481C-BE3B-E0BC7BC8C8B5}"/>
          </ac:spMkLst>
        </pc:spChg>
        <pc:spChg chg="mod">
          <ac:chgData name="David Smith (CDA)" userId="e2e26018-0444-4cbe-a438-569915950e81" providerId="ADAL" clId="{9CAC6DD8-74E6-4DD6-84D9-425B4636EE82}" dt="2019-09-10T17:02:43.319" v="1493" actId="552"/>
          <ac:spMkLst>
            <pc:docMk/>
            <pc:sldMk cId="2620638334" sldId="3539"/>
            <ac:spMk id="177" creationId="{431706B8-700C-4F69-9679-F46AEEB2A8DB}"/>
          </ac:spMkLst>
        </pc:spChg>
        <pc:grpChg chg="mod">
          <ac:chgData name="David Smith (CDA)" userId="e2e26018-0444-4cbe-a438-569915950e81" providerId="ADAL" clId="{9CAC6DD8-74E6-4DD6-84D9-425B4636EE82}" dt="2019-09-10T17:02:16.892" v="1492" actId="1076"/>
          <ac:grpSpMkLst>
            <pc:docMk/>
            <pc:sldMk cId="2620638334" sldId="3539"/>
            <ac:grpSpMk id="5" creationId="{F2BC9208-970F-4221-935E-732AF2131D2A}"/>
          </ac:grpSpMkLst>
        </pc:grpChg>
        <pc:grpChg chg="mod">
          <ac:chgData name="David Smith (CDA)" userId="e2e26018-0444-4cbe-a438-569915950e81" providerId="ADAL" clId="{9CAC6DD8-74E6-4DD6-84D9-425B4636EE82}" dt="2019-09-10T17:02:16.892" v="1492" actId="1076"/>
          <ac:grpSpMkLst>
            <pc:docMk/>
            <pc:sldMk cId="2620638334" sldId="3539"/>
            <ac:grpSpMk id="19" creationId="{23F6777E-C315-4976-B4F9-56FA0BE29EC5}"/>
          </ac:grpSpMkLst>
        </pc:grpChg>
        <pc:grpChg chg="mod">
          <ac:chgData name="David Smith (CDA)" userId="e2e26018-0444-4cbe-a438-569915950e81" providerId="ADAL" clId="{9CAC6DD8-74E6-4DD6-84D9-425B4636EE82}" dt="2019-09-10T17:02:16.892" v="1492" actId="1076"/>
          <ac:grpSpMkLst>
            <pc:docMk/>
            <pc:sldMk cId="2620638334" sldId="3539"/>
            <ac:grpSpMk id="23" creationId="{037D154E-4587-477B-AC93-68640734DF63}"/>
          </ac:grpSpMkLst>
        </pc:grpChg>
        <pc:grpChg chg="mod">
          <ac:chgData name="David Smith (CDA)" userId="e2e26018-0444-4cbe-a438-569915950e81" providerId="ADAL" clId="{9CAC6DD8-74E6-4DD6-84D9-425B4636EE82}" dt="2019-09-10T17:02:16.892" v="1492" actId="1076"/>
          <ac:grpSpMkLst>
            <pc:docMk/>
            <pc:sldMk cId="2620638334" sldId="3539"/>
            <ac:grpSpMk id="30" creationId="{3D397771-9145-46EC-9BBC-3F110A1D9A9C}"/>
          </ac:grpSpMkLst>
        </pc:grpChg>
        <pc:grpChg chg="mod">
          <ac:chgData name="David Smith (CDA)" userId="e2e26018-0444-4cbe-a438-569915950e81" providerId="ADAL" clId="{9CAC6DD8-74E6-4DD6-84D9-425B4636EE82}" dt="2019-09-10T17:02:16.892" v="1492" actId="1076"/>
          <ac:grpSpMkLst>
            <pc:docMk/>
            <pc:sldMk cId="2620638334" sldId="3539"/>
            <ac:grpSpMk id="31" creationId="{CD9783FF-783E-4F09-9C92-0E99E0458036}"/>
          </ac:grpSpMkLst>
        </pc:grpChg>
        <pc:grpChg chg="mod">
          <ac:chgData name="David Smith (CDA)" userId="e2e26018-0444-4cbe-a438-569915950e81" providerId="ADAL" clId="{9CAC6DD8-74E6-4DD6-84D9-425B4636EE82}" dt="2019-09-10T17:02:16.892" v="1492" actId="1076"/>
          <ac:grpSpMkLst>
            <pc:docMk/>
            <pc:sldMk cId="2620638334" sldId="3539"/>
            <ac:grpSpMk id="74" creationId="{751D8A37-0C1B-485F-AF10-30B71868BF45}"/>
          </ac:grpSpMkLst>
        </pc:grpChg>
        <pc:grpChg chg="mod">
          <ac:chgData name="David Smith (CDA)" userId="e2e26018-0444-4cbe-a438-569915950e81" providerId="ADAL" clId="{9CAC6DD8-74E6-4DD6-84D9-425B4636EE82}" dt="2019-09-10T17:02:16.892" v="1492" actId="1076"/>
          <ac:grpSpMkLst>
            <pc:docMk/>
            <pc:sldMk cId="2620638334" sldId="3539"/>
            <ac:grpSpMk id="98" creationId="{205EB407-F2CE-48C4-9F55-46A465FE75A8}"/>
          </ac:grpSpMkLst>
        </pc:grpChg>
        <pc:grpChg chg="mod">
          <ac:chgData name="David Smith (CDA)" userId="e2e26018-0444-4cbe-a438-569915950e81" providerId="ADAL" clId="{9CAC6DD8-74E6-4DD6-84D9-425B4636EE82}" dt="2019-09-10T17:02:16.892" v="1492" actId="1076"/>
          <ac:grpSpMkLst>
            <pc:docMk/>
            <pc:sldMk cId="2620638334" sldId="3539"/>
            <ac:grpSpMk id="104" creationId="{05E30825-0E8F-4B31-BA9B-CD0D4AC1C55C}"/>
          </ac:grpSpMkLst>
        </pc:grpChg>
        <pc:grpChg chg="mod">
          <ac:chgData name="David Smith (CDA)" userId="e2e26018-0444-4cbe-a438-569915950e81" providerId="ADAL" clId="{9CAC6DD8-74E6-4DD6-84D9-425B4636EE82}" dt="2019-09-10T17:02:16.892" v="1492" actId="1076"/>
          <ac:grpSpMkLst>
            <pc:docMk/>
            <pc:sldMk cId="2620638334" sldId="3539"/>
            <ac:grpSpMk id="107" creationId="{E18DFE56-51D7-4A85-9C78-7938A19130B3}"/>
          </ac:grpSpMkLst>
        </pc:grpChg>
        <pc:grpChg chg="mod">
          <ac:chgData name="David Smith (CDA)" userId="e2e26018-0444-4cbe-a438-569915950e81" providerId="ADAL" clId="{9CAC6DD8-74E6-4DD6-84D9-425B4636EE82}" dt="2019-09-10T17:02:16.892" v="1492" actId="1076"/>
          <ac:grpSpMkLst>
            <pc:docMk/>
            <pc:sldMk cId="2620638334" sldId="3539"/>
            <ac:grpSpMk id="108" creationId="{215F60D7-D6F5-41D4-8257-209F91EAE5B0}"/>
          </ac:grpSpMkLst>
        </pc:grpChg>
        <pc:grpChg chg="mod">
          <ac:chgData name="David Smith (CDA)" userId="e2e26018-0444-4cbe-a438-569915950e81" providerId="ADAL" clId="{9CAC6DD8-74E6-4DD6-84D9-425B4636EE82}" dt="2019-09-10T17:02:16.892" v="1492" actId="1076"/>
          <ac:grpSpMkLst>
            <pc:docMk/>
            <pc:sldMk cId="2620638334" sldId="3539"/>
            <ac:grpSpMk id="153" creationId="{A43EB5D2-EC02-4C9A-A3E7-BA946B1E5504}"/>
          </ac:grpSpMkLst>
        </pc:grpChg>
        <pc:grpChg chg="mod">
          <ac:chgData name="David Smith (CDA)" userId="e2e26018-0444-4cbe-a438-569915950e81" providerId="ADAL" clId="{9CAC6DD8-74E6-4DD6-84D9-425B4636EE82}" dt="2019-09-10T17:02:16.892" v="1492" actId="1076"/>
          <ac:grpSpMkLst>
            <pc:docMk/>
            <pc:sldMk cId="2620638334" sldId="3539"/>
            <ac:grpSpMk id="157" creationId="{82F9D3CF-1D04-4562-A6D7-7969BDB8D96E}"/>
          </ac:grpSpMkLst>
        </pc:grpChg>
        <pc:grpChg chg="mod">
          <ac:chgData name="David Smith (CDA)" userId="e2e26018-0444-4cbe-a438-569915950e81" providerId="ADAL" clId="{9CAC6DD8-74E6-4DD6-84D9-425B4636EE82}" dt="2019-09-10T17:02:16.892" v="1492" actId="1076"/>
          <ac:grpSpMkLst>
            <pc:docMk/>
            <pc:sldMk cId="2620638334" sldId="3539"/>
            <ac:grpSpMk id="178" creationId="{1F6D6884-6DF6-4208-A646-B6729ABB599E}"/>
          </ac:grpSpMkLst>
        </pc:grpChg>
      </pc:sldChg>
      <pc:sldChg chg="modSp">
        <pc:chgData name="David Smith (CDA)" userId="e2e26018-0444-4cbe-a438-569915950e81" providerId="ADAL" clId="{9CAC6DD8-74E6-4DD6-84D9-425B4636EE82}" dt="2019-09-10T17:45:25.542" v="2119" actId="115"/>
        <pc:sldMkLst>
          <pc:docMk/>
          <pc:sldMk cId="730212799" sldId="3719"/>
        </pc:sldMkLst>
        <pc:spChg chg="mod">
          <ac:chgData name="David Smith (CDA)" userId="e2e26018-0444-4cbe-a438-569915950e81" providerId="ADAL" clId="{9CAC6DD8-74E6-4DD6-84D9-425B4636EE82}" dt="2019-09-10T17:45:25.542" v="2119" actId="115"/>
          <ac:spMkLst>
            <pc:docMk/>
            <pc:sldMk cId="730212799" sldId="3719"/>
            <ac:spMk id="16" creationId="{18BFD885-65FF-4791-8F35-1BBC4EACE631}"/>
          </ac:spMkLst>
        </pc:spChg>
      </pc:sldChg>
      <pc:sldChg chg="modSp">
        <pc:chgData name="David Smith (CDA)" userId="e2e26018-0444-4cbe-a438-569915950e81" providerId="ADAL" clId="{9CAC6DD8-74E6-4DD6-84D9-425B4636EE82}" dt="2019-09-10T18:09:50.318" v="2291" actId="6549"/>
        <pc:sldMkLst>
          <pc:docMk/>
          <pc:sldMk cId="61308703" sldId="8501"/>
        </pc:sldMkLst>
        <pc:spChg chg="mod">
          <ac:chgData name="David Smith (CDA)" userId="e2e26018-0444-4cbe-a438-569915950e81" providerId="ADAL" clId="{9CAC6DD8-74E6-4DD6-84D9-425B4636EE82}" dt="2019-09-10T18:09:50.318" v="2291" actId="6549"/>
          <ac:spMkLst>
            <pc:docMk/>
            <pc:sldMk cId="61308703" sldId="8501"/>
            <ac:spMk id="5" creationId="{58B34467-C942-4BFF-802D-C1C14EF7EC99}"/>
          </ac:spMkLst>
        </pc:spChg>
        <pc:spChg chg="mod">
          <ac:chgData name="David Smith (CDA)" userId="e2e26018-0444-4cbe-a438-569915950e81" providerId="ADAL" clId="{9CAC6DD8-74E6-4DD6-84D9-425B4636EE82}" dt="2019-09-10T18:05:25.383" v="2276" actId="1076"/>
          <ac:spMkLst>
            <pc:docMk/>
            <pc:sldMk cId="61308703" sldId="8501"/>
            <ac:spMk id="6" creationId="{55BF3994-78DD-42E2-B0D5-7EB927D5007E}"/>
          </ac:spMkLst>
        </pc:spChg>
      </pc:sldChg>
      <pc:sldChg chg="addSp modSp">
        <pc:chgData name="David Smith (CDA)" userId="e2e26018-0444-4cbe-a438-569915950e81" providerId="ADAL" clId="{9CAC6DD8-74E6-4DD6-84D9-425B4636EE82}" dt="2019-09-10T18:02:00.902" v="2194" actId="1076"/>
        <pc:sldMkLst>
          <pc:docMk/>
          <pc:sldMk cId="3873621962" sldId="8502"/>
        </pc:sldMkLst>
        <pc:spChg chg="add mod">
          <ac:chgData name="David Smith (CDA)" userId="e2e26018-0444-4cbe-a438-569915950e81" providerId="ADAL" clId="{9CAC6DD8-74E6-4DD6-84D9-425B4636EE82}" dt="2019-09-10T18:02:00.902" v="2194" actId="1076"/>
          <ac:spMkLst>
            <pc:docMk/>
            <pc:sldMk cId="3873621962" sldId="8502"/>
            <ac:spMk id="3" creationId="{7300BA6F-B5F3-4506-A747-5895004794B0}"/>
          </ac:spMkLst>
        </pc:spChg>
        <pc:picChg chg="mod">
          <ac:chgData name="David Smith (CDA)" userId="e2e26018-0444-4cbe-a438-569915950e81" providerId="ADAL" clId="{9CAC6DD8-74E6-4DD6-84D9-425B4636EE82}" dt="2019-09-10T18:01:33.391" v="2184" actId="1076"/>
          <ac:picMkLst>
            <pc:docMk/>
            <pc:sldMk cId="3873621962" sldId="8502"/>
            <ac:picMk id="4" creationId="{0C69465B-809D-4722-8E67-9D0129D57E88}"/>
          </ac:picMkLst>
        </pc:picChg>
      </pc:sldChg>
      <pc:sldChg chg="modSp">
        <pc:chgData name="David Smith (CDA)" userId="e2e26018-0444-4cbe-a438-569915950e81" providerId="ADAL" clId="{9CAC6DD8-74E6-4DD6-84D9-425B4636EE82}" dt="2019-09-10T08:33:40.769" v="9" actId="6549"/>
        <pc:sldMkLst>
          <pc:docMk/>
          <pc:sldMk cId="1269845239" sldId="10926"/>
        </pc:sldMkLst>
        <pc:spChg chg="mod">
          <ac:chgData name="David Smith (CDA)" userId="e2e26018-0444-4cbe-a438-569915950e81" providerId="ADAL" clId="{9CAC6DD8-74E6-4DD6-84D9-425B4636EE82}" dt="2019-09-10T08:33:40.769" v="9" actId="6549"/>
          <ac:spMkLst>
            <pc:docMk/>
            <pc:sldMk cId="1269845239" sldId="10926"/>
            <ac:spMk id="2" creationId="{77A9695F-E09F-4684-8F17-2A746672878A}"/>
          </ac:spMkLst>
        </pc:spChg>
      </pc:sldChg>
      <pc:sldChg chg="del ord">
        <pc:chgData name="David Smith (CDA)" userId="e2e26018-0444-4cbe-a438-569915950e81" providerId="ADAL" clId="{9CAC6DD8-74E6-4DD6-84D9-425B4636EE82}" dt="2019-09-11T06:36:12.017" v="2451" actId="47"/>
        <pc:sldMkLst>
          <pc:docMk/>
          <pc:sldMk cId="2498813950" sldId="10928"/>
        </pc:sldMkLst>
      </pc:sldChg>
      <pc:sldChg chg="addSp modSp new del">
        <pc:chgData name="David Smith (CDA)" userId="e2e26018-0444-4cbe-a438-569915950e81" providerId="ADAL" clId="{9CAC6DD8-74E6-4DD6-84D9-425B4636EE82}" dt="2019-09-10T17:32:21.999" v="1989" actId="47"/>
        <pc:sldMkLst>
          <pc:docMk/>
          <pc:sldMk cId="1483051789" sldId="10934"/>
        </pc:sldMkLst>
        <pc:spChg chg="mod">
          <ac:chgData name="David Smith (CDA)" userId="e2e26018-0444-4cbe-a438-569915950e81" providerId="ADAL" clId="{9CAC6DD8-74E6-4DD6-84D9-425B4636EE82}" dt="2019-09-10T11:05:49.867" v="147" actId="20577"/>
          <ac:spMkLst>
            <pc:docMk/>
            <pc:sldMk cId="1483051789" sldId="10934"/>
            <ac:spMk id="2" creationId="{5B3B7547-B202-4315-B3C4-97B125E2389B}"/>
          </ac:spMkLst>
        </pc:spChg>
        <pc:spChg chg="add mod">
          <ac:chgData name="David Smith (CDA)" userId="e2e26018-0444-4cbe-a438-569915950e81" providerId="ADAL" clId="{9CAC6DD8-74E6-4DD6-84D9-425B4636EE82}" dt="2019-09-10T11:09:25.045" v="595" actId="20577"/>
          <ac:spMkLst>
            <pc:docMk/>
            <pc:sldMk cId="1483051789" sldId="10934"/>
            <ac:spMk id="3" creationId="{CED9045F-FD24-409A-8880-50861BCDAF3D}"/>
          </ac:spMkLst>
        </pc:spChg>
      </pc:sldChg>
      <pc:sldChg chg="modSp new del">
        <pc:chgData name="David Smith (CDA)" userId="e2e26018-0444-4cbe-a438-569915950e81" providerId="ADAL" clId="{9CAC6DD8-74E6-4DD6-84D9-425B4636EE82}" dt="2019-09-10T17:32:24.678" v="1990" actId="47"/>
        <pc:sldMkLst>
          <pc:docMk/>
          <pc:sldMk cId="225053412" sldId="10935"/>
        </pc:sldMkLst>
        <pc:spChg chg="mod">
          <ac:chgData name="David Smith (CDA)" userId="e2e26018-0444-4cbe-a438-569915950e81" providerId="ADAL" clId="{9CAC6DD8-74E6-4DD6-84D9-425B4636EE82}" dt="2019-09-10T11:06:13.160" v="177" actId="20577"/>
          <ac:spMkLst>
            <pc:docMk/>
            <pc:sldMk cId="225053412" sldId="10935"/>
            <ac:spMk id="2" creationId="{232003B3-5415-4ED1-B3F1-B9AC621E71B5}"/>
          </ac:spMkLst>
        </pc:spChg>
      </pc:sldChg>
      <pc:sldChg chg="addSp delSp modSp new">
        <pc:chgData name="David Smith (CDA)" userId="e2e26018-0444-4cbe-a438-569915950e81" providerId="ADAL" clId="{9CAC6DD8-74E6-4DD6-84D9-425B4636EE82}" dt="2019-09-11T06:36:02.264" v="2450" actId="20577"/>
        <pc:sldMkLst>
          <pc:docMk/>
          <pc:sldMk cId="170412029" sldId="10936"/>
        </pc:sldMkLst>
        <pc:spChg chg="del">
          <ac:chgData name="David Smith (CDA)" userId="e2e26018-0444-4cbe-a438-569915950e81" providerId="ADAL" clId="{9CAC6DD8-74E6-4DD6-84D9-425B4636EE82}" dt="2019-09-10T16:49:53.340" v="597"/>
          <ac:spMkLst>
            <pc:docMk/>
            <pc:sldMk cId="170412029" sldId="10936"/>
            <ac:spMk id="2" creationId="{44312330-ED75-4782-95F5-1D76CE55E289}"/>
          </ac:spMkLst>
        </pc:spChg>
        <pc:spChg chg="del">
          <ac:chgData name="David Smith (CDA)" userId="e2e26018-0444-4cbe-a438-569915950e81" providerId="ADAL" clId="{9CAC6DD8-74E6-4DD6-84D9-425B4636EE82}" dt="2019-09-10T16:49:53.340" v="597"/>
          <ac:spMkLst>
            <pc:docMk/>
            <pc:sldMk cId="170412029" sldId="10936"/>
            <ac:spMk id="3" creationId="{F4610DAF-64E3-44F4-9F70-6BA500A528F8}"/>
          </ac:spMkLst>
        </pc:spChg>
        <pc:spChg chg="add mod">
          <ac:chgData name="David Smith (CDA)" userId="e2e26018-0444-4cbe-a438-569915950e81" providerId="ADAL" clId="{9CAC6DD8-74E6-4DD6-84D9-425B4636EE82}" dt="2019-09-11T06:36:02.264" v="2450" actId="20577"/>
          <ac:spMkLst>
            <pc:docMk/>
            <pc:sldMk cId="170412029" sldId="10936"/>
            <ac:spMk id="4" creationId="{5D719F6C-4BF2-4266-B4CA-606D61B5B80E}"/>
          </ac:spMkLst>
        </pc:spChg>
        <pc:spChg chg="add mod">
          <ac:chgData name="David Smith (CDA)" userId="e2e26018-0444-4cbe-a438-569915950e81" providerId="ADAL" clId="{9CAC6DD8-74E6-4DD6-84D9-425B4636EE82}" dt="2019-09-11T06:29:45.874" v="2334" actId="20577"/>
          <ac:spMkLst>
            <pc:docMk/>
            <pc:sldMk cId="170412029" sldId="10936"/>
            <ac:spMk id="5" creationId="{2836DB8D-D690-4D76-9758-FEC68C2263F9}"/>
          </ac:spMkLst>
        </pc:spChg>
        <pc:spChg chg="add del mod">
          <ac:chgData name="David Smith (CDA)" userId="e2e26018-0444-4cbe-a438-569915950e81" providerId="ADAL" clId="{9CAC6DD8-74E6-4DD6-84D9-425B4636EE82}" dt="2019-09-10T17:07:15.143" v="1612"/>
          <ac:spMkLst>
            <pc:docMk/>
            <pc:sldMk cId="170412029" sldId="10936"/>
            <ac:spMk id="6" creationId="{1D9A4AEE-1F72-4432-ABAE-5597F6A480C5}"/>
          </ac:spMkLst>
        </pc:spChg>
      </pc:sldChg>
      <pc:sldChg chg="addSp delSp modSp new">
        <pc:chgData name="David Smith (CDA)" userId="e2e26018-0444-4cbe-a438-569915950e81" providerId="ADAL" clId="{9CAC6DD8-74E6-4DD6-84D9-425B4636EE82}" dt="2019-09-10T17:40:28.185" v="2046" actId="1076"/>
        <pc:sldMkLst>
          <pc:docMk/>
          <pc:sldMk cId="3349283568" sldId="10937"/>
        </pc:sldMkLst>
        <pc:spChg chg="mod">
          <ac:chgData name="David Smith (CDA)" userId="e2e26018-0444-4cbe-a438-569915950e81" providerId="ADAL" clId="{9CAC6DD8-74E6-4DD6-84D9-425B4636EE82}" dt="2019-09-10T17:31:50.140" v="1988" actId="20577"/>
          <ac:spMkLst>
            <pc:docMk/>
            <pc:sldMk cId="3349283568" sldId="10937"/>
            <ac:spMk id="2" creationId="{805EBD2B-22FA-422F-96B6-AEEB77EC2B6A}"/>
          </ac:spMkLst>
        </pc:spChg>
        <pc:spChg chg="del">
          <ac:chgData name="David Smith (CDA)" userId="e2e26018-0444-4cbe-a438-569915950e81" providerId="ADAL" clId="{9CAC6DD8-74E6-4DD6-84D9-425B4636EE82}" dt="2019-09-10T17:09:26.283" v="1644"/>
          <ac:spMkLst>
            <pc:docMk/>
            <pc:sldMk cId="3349283568" sldId="10937"/>
            <ac:spMk id="3" creationId="{A02FD227-C7B9-4035-9FF2-EE0BAB1E2F07}"/>
          </ac:spMkLst>
        </pc:spChg>
        <pc:spChg chg="add mod">
          <ac:chgData name="David Smith (CDA)" userId="e2e26018-0444-4cbe-a438-569915950e81" providerId="ADAL" clId="{9CAC6DD8-74E6-4DD6-84D9-425B4636EE82}" dt="2019-09-10T17:40:28.185" v="2046" actId="1076"/>
          <ac:spMkLst>
            <pc:docMk/>
            <pc:sldMk cId="3349283568" sldId="10937"/>
            <ac:spMk id="4" creationId="{113CCD3E-4FE9-4987-B1D1-69DA4F7845F7}"/>
          </ac:spMkLst>
        </pc:spChg>
        <pc:spChg chg="add del">
          <ac:chgData name="David Smith (CDA)" userId="e2e26018-0444-4cbe-a438-569915950e81" providerId="ADAL" clId="{9CAC6DD8-74E6-4DD6-84D9-425B4636EE82}" dt="2019-09-10T17:12:06.950" v="1718"/>
          <ac:spMkLst>
            <pc:docMk/>
            <pc:sldMk cId="3349283568" sldId="10937"/>
            <ac:spMk id="5" creationId="{5295F4FA-4899-4B65-9131-A2EB340F88B3}"/>
          </ac:spMkLst>
        </pc:spChg>
        <pc:picChg chg="add del mod">
          <ac:chgData name="David Smith (CDA)" userId="e2e26018-0444-4cbe-a438-569915950e81" providerId="ADAL" clId="{9CAC6DD8-74E6-4DD6-84D9-425B4636EE82}" dt="2019-09-10T17:25:04.390" v="1871" actId="478"/>
          <ac:picMkLst>
            <pc:docMk/>
            <pc:sldMk cId="3349283568" sldId="10937"/>
            <ac:picMk id="6" creationId="{A8E467C2-1CEE-4027-B8E6-F24E2B67FA6A}"/>
          </ac:picMkLst>
        </pc:picChg>
        <pc:picChg chg="add mod">
          <ac:chgData name="David Smith (CDA)" userId="e2e26018-0444-4cbe-a438-569915950e81" providerId="ADAL" clId="{9CAC6DD8-74E6-4DD6-84D9-425B4636EE82}" dt="2019-09-10T17:25:17.152" v="1875" actId="1076"/>
          <ac:picMkLst>
            <pc:docMk/>
            <pc:sldMk cId="3349283568" sldId="10937"/>
            <ac:picMk id="7" creationId="{A67BB9E8-2371-4A09-B5B6-BE0A0C1B1D61}"/>
          </ac:picMkLst>
        </pc:picChg>
        <pc:picChg chg="add del mod modCrop">
          <ac:chgData name="David Smith (CDA)" userId="e2e26018-0444-4cbe-a438-569915950e81" providerId="ADAL" clId="{9CAC6DD8-74E6-4DD6-84D9-425B4636EE82}" dt="2019-09-10T17:25:22.795" v="1879" actId="478"/>
          <ac:picMkLst>
            <pc:docMk/>
            <pc:sldMk cId="3349283568" sldId="10937"/>
            <ac:picMk id="8" creationId="{414D43D3-4F20-42E0-A8C2-9357EB66D0F5}"/>
          </ac:picMkLst>
        </pc:picChg>
        <pc:picChg chg="add mod modCrop">
          <ac:chgData name="David Smith (CDA)" userId="e2e26018-0444-4cbe-a438-569915950e81" providerId="ADAL" clId="{9CAC6DD8-74E6-4DD6-84D9-425B4636EE82}" dt="2019-09-10T17:30:41.022" v="1884" actId="1076"/>
          <ac:picMkLst>
            <pc:docMk/>
            <pc:sldMk cId="3349283568" sldId="10937"/>
            <ac:picMk id="9" creationId="{2BB68611-E9AC-44AA-9D82-C5402B6529CE}"/>
          </ac:picMkLst>
        </pc:picChg>
      </pc:sldChg>
      <pc:sldChg chg="addSp delSp modSp add ord">
        <pc:chgData name="David Smith (CDA)" userId="e2e26018-0444-4cbe-a438-569915950e81" providerId="ADAL" clId="{9CAC6DD8-74E6-4DD6-84D9-425B4636EE82}" dt="2019-09-10T17:24:58.358" v="1870"/>
        <pc:sldMkLst>
          <pc:docMk/>
          <pc:sldMk cId="3961300736" sldId="10938"/>
        </pc:sldMkLst>
        <pc:spChg chg="mod">
          <ac:chgData name="David Smith (CDA)" userId="e2e26018-0444-4cbe-a438-569915950e81" providerId="ADAL" clId="{9CAC6DD8-74E6-4DD6-84D9-425B4636EE82}" dt="2019-09-10T17:22:41.447" v="1783" actId="6549"/>
          <ac:spMkLst>
            <pc:docMk/>
            <pc:sldMk cId="3961300736" sldId="10938"/>
            <ac:spMk id="2" creationId="{805EBD2B-22FA-422F-96B6-AEEB77EC2B6A}"/>
          </ac:spMkLst>
        </pc:spChg>
        <pc:spChg chg="mod">
          <ac:chgData name="David Smith (CDA)" userId="e2e26018-0444-4cbe-a438-569915950e81" providerId="ADAL" clId="{9CAC6DD8-74E6-4DD6-84D9-425B4636EE82}" dt="2019-09-10T17:22:52.877" v="1784" actId="20577"/>
          <ac:spMkLst>
            <pc:docMk/>
            <pc:sldMk cId="3961300736" sldId="10938"/>
            <ac:spMk id="4" creationId="{113CCD3E-4FE9-4987-B1D1-69DA4F7845F7}"/>
          </ac:spMkLst>
        </pc:spChg>
        <pc:spChg chg="add mod">
          <ac:chgData name="David Smith (CDA)" userId="e2e26018-0444-4cbe-a438-569915950e81" providerId="ADAL" clId="{9CAC6DD8-74E6-4DD6-84D9-425B4636EE82}" dt="2019-09-10T17:24:34.967" v="1869" actId="1076"/>
          <ac:spMkLst>
            <pc:docMk/>
            <pc:sldMk cId="3961300736" sldId="10938"/>
            <ac:spMk id="9" creationId="{EF9DC861-C677-486E-BC8A-388EFB2AE9B4}"/>
          </ac:spMkLst>
        </pc:spChg>
        <pc:picChg chg="add mod">
          <ac:chgData name="David Smith (CDA)" userId="e2e26018-0444-4cbe-a438-569915950e81" providerId="ADAL" clId="{9CAC6DD8-74E6-4DD6-84D9-425B4636EE82}" dt="2019-09-10T17:23:54.401" v="1795" actId="1076"/>
          <ac:picMkLst>
            <pc:docMk/>
            <pc:sldMk cId="3961300736" sldId="10938"/>
            <ac:picMk id="3" creationId="{5C58BEA7-D1B3-4408-992B-C2FEFA1FA92D}"/>
          </ac:picMkLst>
        </pc:picChg>
        <pc:picChg chg="add del">
          <ac:chgData name="David Smith (CDA)" userId="e2e26018-0444-4cbe-a438-569915950e81" providerId="ADAL" clId="{9CAC6DD8-74E6-4DD6-84D9-425B4636EE82}" dt="2019-09-10T17:23:46.827" v="1792" actId="478"/>
          <ac:picMkLst>
            <pc:docMk/>
            <pc:sldMk cId="3961300736" sldId="10938"/>
            <ac:picMk id="5" creationId="{C3314373-BA88-4099-9E0E-67FE3FC734ED}"/>
          </ac:picMkLst>
        </pc:picChg>
        <pc:picChg chg="del">
          <ac:chgData name="David Smith (CDA)" userId="e2e26018-0444-4cbe-a438-569915950e81" providerId="ADAL" clId="{9CAC6DD8-74E6-4DD6-84D9-425B4636EE82}" dt="2019-09-10T17:22:54.560" v="1785" actId="478"/>
          <ac:picMkLst>
            <pc:docMk/>
            <pc:sldMk cId="3961300736" sldId="10938"/>
            <ac:picMk id="7" creationId="{A67BB9E8-2371-4A09-B5B6-BE0A0C1B1D61}"/>
          </ac:picMkLst>
        </pc:picChg>
        <pc:picChg chg="del">
          <ac:chgData name="David Smith (CDA)" userId="e2e26018-0444-4cbe-a438-569915950e81" providerId="ADAL" clId="{9CAC6DD8-74E6-4DD6-84D9-425B4636EE82}" dt="2019-09-10T17:22:55.801" v="1786" actId="478"/>
          <ac:picMkLst>
            <pc:docMk/>
            <pc:sldMk cId="3961300736" sldId="10938"/>
            <ac:picMk id="8" creationId="{414D43D3-4F20-42E0-A8C2-9357EB66D0F5}"/>
          </ac:picMkLst>
        </pc:picChg>
      </pc:sldChg>
      <pc:sldChg chg="addSp modSp new">
        <pc:chgData name="David Smith (CDA)" userId="e2e26018-0444-4cbe-a438-569915950e81" providerId="ADAL" clId="{9CAC6DD8-74E6-4DD6-84D9-425B4636EE82}" dt="2019-09-10T17:41:42.228" v="2116" actId="1076"/>
        <pc:sldMkLst>
          <pc:docMk/>
          <pc:sldMk cId="2581054122" sldId="10939"/>
        </pc:sldMkLst>
        <pc:spChg chg="mod">
          <ac:chgData name="David Smith (CDA)" userId="e2e26018-0444-4cbe-a438-569915950e81" providerId="ADAL" clId="{9CAC6DD8-74E6-4DD6-84D9-425B4636EE82}" dt="2019-09-10T17:39:39.180" v="2031" actId="20577"/>
          <ac:spMkLst>
            <pc:docMk/>
            <pc:sldMk cId="2581054122" sldId="10939"/>
            <ac:spMk id="2" creationId="{9A04FB6D-5E95-4B13-9855-6CE94094E6E0}"/>
          </ac:spMkLst>
        </pc:spChg>
        <pc:spChg chg="mod">
          <ac:chgData name="David Smith (CDA)" userId="e2e26018-0444-4cbe-a438-569915950e81" providerId="ADAL" clId="{9CAC6DD8-74E6-4DD6-84D9-425B4636EE82}" dt="2019-09-10T17:41:30.023" v="2115" actId="6549"/>
          <ac:spMkLst>
            <pc:docMk/>
            <pc:sldMk cId="2581054122" sldId="10939"/>
            <ac:spMk id="3" creationId="{FE487A2F-2D89-443E-A497-9A5A5FB15285}"/>
          </ac:spMkLst>
        </pc:spChg>
        <pc:picChg chg="add mod">
          <ac:chgData name="David Smith (CDA)" userId="e2e26018-0444-4cbe-a438-569915950e81" providerId="ADAL" clId="{9CAC6DD8-74E6-4DD6-84D9-425B4636EE82}" dt="2019-09-10T17:41:42.228" v="2116" actId="1076"/>
          <ac:picMkLst>
            <pc:docMk/>
            <pc:sldMk cId="2581054122" sldId="10939"/>
            <ac:picMk id="4" creationId="{40B45314-6D5A-4BBE-8652-952737D3633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AC820-4C6C-41E7-8742-6584A1A36663}"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A2DE5F3-47E0-46F4-A3A0-2BCB74C0F981}">
      <dgm:prSet phldrT="[Text]"/>
      <dgm:spPr/>
      <dgm:t>
        <a:bodyPr/>
        <a:lstStyle/>
        <a:p>
          <a:r>
            <a:rPr lang="en-US" b="1" dirty="0"/>
            <a:t>Train Model</a:t>
          </a:r>
        </a:p>
      </dgm:t>
    </dgm:pt>
    <dgm:pt modelId="{09D39E15-9ECC-414F-AACF-ADE984E11763}" type="parTrans" cxnId="{AFCEFC67-B4BE-4D12-B160-970DDE59E50D}">
      <dgm:prSet/>
      <dgm:spPr/>
      <dgm:t>
        <a:bodyPr/>
        <a:lstStyle/>
        <a:p>
          <a:endParaRPr lang="en-US"/>
        </a:p>
      </dgm:t>
    </dgm:pt>
    <dgm:pt modelId="{06107EB2-D941-4BE8-9361-45D670713447}" type="sibTrans" cxnId="{AFCEFC67-B4BE-4D12-B160-970DDE59E50D}">
      <dgm:prSet/>
      <dgm:spPr/>
      <dgm:t>
        <a:bodyPr/>
        <a:lstStyle/>
        <a:p>
          <a:endParaRPr lang="en-US"/>
        </a:p>
      </dgm:t>
    </dgm:pt>
    <dgm:pt modelId="{3851C67A-126D-48A7-B76B-E55AF05C9B73}">
      <dgm:prSet phldrT="[Text]"/>
      <dgm:spPr/>
      <dgm:t>
        <a:bodyPr/>
        <a:lstStyle/>
        <a:p>
          <a:r>
            <a:rPr lang="en-US" dirty="0"/>
            <a:t>Create 4-node training cluster</a:t>
          </a:r>
        </a:p>
      </dgm:t>
    </dgm:pt>
    <dgm:pt modelId="{8BF940CF-F166-42C4-A334-12245FC503F8}" type="parTrans" cxnId="{CB8FC97D-2FF5-4681-B747-3BC28816437F}">
      <dgm:prSet/>
      <dgm:spPr/>
      <dgm:t>
        <a:bodyPr/>
        <a:lstStyle/>
        <a:p>
          <a:endParaRPr lang="en-US"/>
        </a:p>
      </dgm:t>
    </dgm:pt>
    <dgm:pt modelId="{860ACCAD-32BD-4CEF-99A4-CEF1CF0F41CE}" type="sibTrans" cxnId="{CB8FC97D-2FF5-4681-B747-3BC28816437F}">
      <dgm:prSet/>
      <dgm:spPr/>
      <dgm:t>
        <a:bodyPr/>
        <a:lstStyle/>
        <a:p>
          <a:endParaRPr lang="en-US"/>
        </a:p>
      </dgm:t>
    </dgm:pt>
    <dgm:pt modelId="{26F758CC-3A1B-4106-B604-6CF9EE223E2B}">
      <dgm:prSet phldrT="[Text]"/>
      <dgm:spPr/>
      <dgm:t>
        <a:bodyPr/>
        <a:lstStyle/>
        <a:p>
          <a:r>
            <a:rPr lang="en-US" dirty="0"/>
            <a:t>Run experiments: GLM, KNN, GLMNET</a:t>
          </a:r>
        </a:p>
      </dgm:t>
    </dgm:pt>
    <dgm:pt modelId="{A8AF46B1-E3B4-4032-9F35-4B1D10DDDF31}" type="parTrans" cxnId="{688185F6-ED80-4332-BE44-B42B87E20673}">
      <dgm:prSet/>
      <dgm:spPr/>
      <dgm:t>
        <a:bodyPr/>
        <a:lstStyle/>
        <a:p>
          <a:endParaRPr lang="en-US"/>
        </a:p>
      </dgm:t>
    </dgm:pt>
    <dgm:pt modelId="{C97ADEDC-AB08-408A-A658-9CDC8E031A20}" type="sibTrans" cxnId="{688185F6-ED80-4332-BE44-B42B87E20673}">
      <dgm:prSet/>
      <dgm:spPr/>
      <dgm:t>
        <a:bodyPr/>
        <a:lstStyle/>
        <a:p>
          <a:endParaRPr lang="en-US"/>
        </a:p>
      </dgm:t>
    </dgm:pt>
    <dgm:pt modelId="{1AE3AD11-FB7F-4972-A9A2-C9F56D79C099}">
      <dgm:prSet phldrT="[Text]"/>
      <dgm:spPr/>
      <dgm:t>
        <a:bodyPr/>
        <a:lstStyle/>
        <a:p>
          <a:r>
            <a:rPr lang="en-US" b="1" dirty="0"/>
            <a:t>Deploy model</a:t>
          </a:r>
        </a:p>
      </dgm:t>
    </dgm:pt>
    <dgm:pt modelId="{5093C9C4-B176-4DA3-A584-334D38988422}" type="parTrans" cxnId="{87CEA6E0-75E8-404D-AFA4-9A8E7760EC34}">
      <dgm:prSet/>
      <dgm:spPr/>
      <dgm:t>
        <a:bodyPr/>
        <a:lstStyle/>
        <a:p>
          <a:endParaRPr lang="en-US"/>
        </a:p>
      </dgm:t>
    </dgm:pt>
    <dgm:pt modelId="{294F5F2E-6FAC-47CB-A56F-F6096E2287E5}" type="sibTrans" cxnId="{87CEA6E0-75E8-404D-AFA4-9A8E7760EC34}">
      <dgm:prSet/>
      <dgm:spPr/>
      <dgm:t>
        <a:bodyPr/>
        <a:lstStyle/>
        <a:p>
          <a:endParaRPr lang="en-US"/>
        </a:p>
      </dgm:t>
    </dgm:pt>
    <dgm:pt modelId="{263A7061-79B1-4887-8F3E-A4D2A8FBB93C}">
      <dgm:prSet phldrT="[Text]"/>
      <dgm:spPr/>
      <dgm:t>
        <a:bodyPr/>
        <a:lstStyle/>
        <a:p>
          <a:r>
            <a:rPr lang="en-US" dirty="0"/>
            <a:t>Select model by accuracy</a:t>
          </a:r>
        </a:p>
      </dgm:t>
    </dgm:pt>
    <dgm:pt modelId="{F37ACFCC-0DE4-433A-9825-1B6F9967191E}" type="parTrans" cxnId="{70481288-82D5-4843-AB55-E373B72AD3F0}">
      <dgm:prSet/>
      <dgm:spPr/>
      <dgm:t>
        <a:bodyPr/>
        <a:lstStyle/>
        <a:p>
          <a:endParaRPr lang="en-US"/>
        </a:p>
      </dgm:t>
    </dgm:pt>
    <dgm:pt modelId="{5456FF43-26F4-4E47-958B-E3031DD52518}" type="sibTrans" cxnId="{70481288-82D5-4843-AB55-E373B72AD3F0}">
      <dgm:prSet/>
      <dgm:spPr/>
      <dgm:t>
        <a:bodyPr/>
        <a:lstStyle/>
        <a:p>
          <a:endParaRPr lang="en-US"/>
        </a:p>
      </dgm:t>
    </dgm:pt>
    <dgm:pt modelId="{CB1F2711-F101-42F8-A225-F6F650B5C1A6}">
      <dgm:prSet phldrT="[Text]"/>
      <dgm:spPr/>
      <dgm:t>
        <a:bodyPr/>
        <a:lstStyle/>
        <a:p>
          <a:r>
            <a:rPr lang="en-US" dirty="0"/>
            <a:t>Deploy R function as container</a:t>
          </a:r>
        </a:p>
      </dgm:t>
    </dgm:pt>
    <dgm:pt modelId="{DD1F018A-27F0-4C41-8FF9-941F56DD8A05}" type="parTrans" cxnId="{19042D76-7C8A-4A09-B964-7C85202B32CC}">
      <dgm:prSet/>
      <dgm:spPr/>
      <dgm:t>
        <a:bodyPr/>
        <a:lstStyle/>
        <a:p>
          <a:endParaRPr lang="en-US"/>
        </a:p>
      </dgm:t>
    </dgm:pt>
    <dgm:pt modelId="{A9432BD2-9F81-46BC-97E2-B2621F6ABA53}" type="sibTrans" cxnId="{19042D76-7C8A-4A09-B964-7C85202B32CC}">
      <dgm:prSet/>
      <dgm:spPr/>
      <dgm:t>
        <a:bodyPr/>
        <a:lstStyle/>
        <a:p>
          <a:endParaRPr lang="en-US"/>
        </a:p>
      </dgm:t>
    </dgm:pt>
    <dgm:pt modelId="{26BC6F97-A207-4BF6-966D-E094CCBC1B56}">
      <dgm:prSet phldrT="[Text]"/>
      <dgm:spPr/>
      <dgm:t>
        <a:bodyPr/>
        <a:lstStyle/>
        <a:p>
          <a:r>
            <a:rPr lang="en-US" b="1" dirty="0"/>
            <a:t>Integrate model</a:t>
          </a:r>
        </a:p>
      </dgm:t>
    </dgm:pt>
    <dgm:pt modelId="{C1161234-DFE4-499E-9EF4-4E122DFAFF3B}" type="parTrans" cxnId="{72D18FBC-1604-4B49-8072-FC998344CC6F}">
      <dgm:prSet/>
      <dgm:spPr/>
      <dgm:t>
        <a:bodyPr/>
        <a:lstStyle/>
        <a:p>
          <a:endParaRPr lang="en-US"/>
        </a:p>
      </dgm:t>
    </dgm:pt>
    <dgm:pt modelId="{E9B8F01E-74F3-4536-B4A4-D598A5BF0FC3}" type="sibTrans" cxnId="{72D18FBC-1604-4B49-8072-FC998344CC6F}">
      <dgm:prSet/>
      <dgm:spPr/>
      <dgm:t>
        <a:bodyPr/>
        <a:lstStyle/>
        <a:p>
          <a:endParaRPr lang="en-US"/>
        </a:p>
      </dgm:t>
    </dgm:pt>
    <dgm:pt modelId="{9AB43977-7459-4E2F-A123-990CB09CCD6D}">
      <dgm:prSet phldrT="[Text]"/>
      <dgm:spPr/>
      <dgm:t>
        <a:bodyPr/>
        <a:lstStyle/>
        <a:p>
          <a:r>
            <a:rPr lang="en-US" dirty="0"/>
            <a:t>Shiny application</a:t>
          </a:r>
        </a:p>
      </dgm:t>
    </dgm:pt>
    <dgm:pt modelId="{6E3A4DC0-3977-449F-87C7-D541BDCF9033}" type="parTrans" cxnId="{3E990133-04ED-43FF-AD74-919775981D64}">
      <dgm:prSet/>
      <dgm:spPr/>
      <dgm:t>
        <a:bodyPr/>
        <a:lstStyle/>
        <a:p>
          <a:endParaRPr lang="en-US"/>
        </a:p>
      </dgm:t>
    </dgm:pt>
    <dgm:pt modelId="{49EB1A70-AEA0-42EF-9815-FBB9368AF136}" type="sibTrans" cxnId="{3E990133-04ED-43FF-AD74-919775981D64}">
      <dgm:prSet/>
      <dgm:spPr/>
      <dgm:t>
        <a:bodyPr/>
        <a:lstStyle/>
        <a:p>
          <a:endParaRPr lang="en-US"/>
        </a:p>
      </dgm:t>
    </dgm:pt>
    <dgm:pt modelId="{ED6DEDD9-E99F-4C22-B96B-8808C3AFB32F}">
      <dgm:prSet phldrT="[Text]"/>
      <dgm:spPr/>
      <dgm:t>
        <a:bodyPr/>
        <a:lstStyle/>
        <a:p>
          <a:r>
            <a:rPr lang="en-US" dirty="0"/>
            <a:t>Call R function via REST endpoint</a:t>
          </a:r>
        </a:p>
      </dgm:t>
    </dgm:pt>
    <dgm:pt modelId="{7BCAAD05-3B4D-447F-B3DF-B720682DAC32}" type="parTrans" cxnId="{EBF97448-51A2-4013-9EF2-01C2E2076FE0}">
      <dgm:prSet/>
      <dgm:spPr/>
      <dgm:t>
        <a:bodyPr/>
        <a:lstStyle/>
        <a:p>
          <a:endParaRPr lang="en-US"/>
        </a:p>
      </dgm:t>
    </dgm:pt>
    <dgm:pt modelId="{D379C12B-EF3E-4AA3-9222-1640BB5C6180}" type="sibTrans" cxnId="{EBF97448-51A2-4013-9EF2-01C2E2076FE0}">
      <dgm:prSet/>
      <dgm:spPr/>
      <dgm:t>
        <a:bodyPr/>
        <a:lstStyle/>
        <a:p>
          <a:endParaRPr lang="en-US"/>
        </a:p>
      </dgm:t>
    </dgm:pt>
    <dgm:pt modelId="{453F56A3-A526-4591-9166-49AD40FC5929}">
      <dgm:prSet phldrT="[Text]"/>
      <dgm:spPr/>
      <dgm:t>
        <a:bodyPr/>
        <a:lstStyle/>
        <a:p>
          <a:r>
            <a:rPr lang="en-US" b="1" dirty="0"/>
            <a:t>Manage Data</a:t>
          </a:r>
        </a:p>
      </dgm:t>
    </dgm:pt>
    <dgm:pt modelId="{65B13253-2CB3-491C-A96F-8488AABA157E}" type="parTrans" cxnId="{CA6D0638-BB1F-4770-A396-266851E8D62A}">
      <dgm:prSet/>
      <dgm:spPr/>
      <dgm:t>
        <a:bodyPr/>
        <a:lstStyle/>
        <a:p>
          <a:endParaRPr lang="en-US"/>
        </a:p>
      </dgm:t>
    </dgm:pt>
    <dgm:pt modelId="{84746090-C56E-4EB7-8BEC-3092E941C748}" type="sibTrans" cxnId="{CA6D0638-BB1F-4770-A396-266851E8D62A}">
      <dgm:prSet/>
      <dgm:spPr/>
      <dgm:t>
        <a:bodyPr/>
        <a:lstStyle/>
        <a:p>
          <a:endParaRPr lang="en-US"/>
        </a:p>
      </dgm:t>
    </dgm:pt>
    <dgm:pt modelId="{E3A581CC-7CD1-4B10-B89E-1D0FD99432CE}">
      <dgm:prSet phldrT="[Text]"/>
      <dgm:spPr/>
      <dgm:t>
        <a:bodyPr/>
        <a:lstStyle/>
        <a:p>
          <a:r>
            <a:rPr lang="en-US" dirty="0"/>
            <a:t>Import flat CSV file and clean data</a:t>
          </a:r>
        </a:p>
      </dgm:t>
    </dgm:pt>
    <dgm:pt modelId="{5894E300-8A67-44B7-A0CD-6FCAB8E3BD73}" type="parTrans" cxnId="{9BDA5E7D-7A4D-4331-9163-D4D80186180F}">
      <dgm:prSet/>
      <dgm:spPr/>
      <dgm:t>
        <a:bodyPr/>
        <a:lstStyle/>
        <a:p>
          <a:endParaRPr lang="en-US"/>
        </a:p>
      </dgm:t>
    </dgm:pt>
    <dgm:pt modelId="{C1EF2762-DAA9-4ABF-9F62-B9E5B381FCD8}" type="sibTrans" cxnId="{9BDA5E7D-7A4D-4331-9163-D4D80186180F}">
      <dgm:prSet/>
      <dgm:spPr/>
      <dgm:t>
        <a:bodyPr/>
        <a:lstStyle/>
        <a:p>
          <a:endParaRPr lang="en-US"/>
        </a:p>
      </dgm:t>
    </dgm:pt>
    <dgm:pt modelId="{0ED6E69C-CAB4-40DC-B497-7E64696EACD6}">
      <dgm:prSet phldrT="[Text]"/>
      <dgm:spPr/>
      <dgm:t>
        <a:bodyPr/>
        <a:lstStyle/>
        <a:p>
          <a:r>
            <a:rPr lang="en-US" dirty="0"/>
            <a:t>Export to datastore</a:t>
          </a:r>
        </a:p>
      </dgm:t>
    </dgm:pt>
    <dgm:pt modelId="{02CD9AAD-1EC0-411F-BFCA-C7FFBC312EAB}" type="parTrans" cxnId="{6F12AE4F-BDF2-4235-B170-423E17CDC001}">
      <dgm:prSet/>
      <dgm:spPr/>
      <dgm:t>
        <a:bodyPr/>
        <a:lstStyle/>
        <a:p>
          <a:endParaRPr lang="en-US"/>
        </a:p>
      </dgm:t>
    </dgm:pt>
    <dgm:pt modelId="{217D8036-4CE6-4336-B290-4B226F710CC1}" type="sibTrans" cxnId="{6F12AE4F-BDF2-4235-B170-423E17CDC001}">
      <dgm:prSet/>
      <dgm:spPr/>
      <dgm:t>
        <a:bodyPr/>
        <a:lstStyle/>
        <a:p>
          <a:endParaRPr lang="en-US"/>
        </a:p>
      </dgm:t>
    </dgm:pt>
    <dgm:pt modelId="{24ABBBA9-ACBE-4757-A992-66672186A4D9}" type="pres">
      <dgm:prSet presAssocID="{0E5AC820-4C6C-41E7-8742-6584A1A36663}" presName="linearFlow" presStyleCnt="0">
        <dgm:presLayoutVars>
          <dgm:dir/>
          <dgm:animLvl val="lvl"/>
          <dgm:resizeHandles val="exact"/>
        </dgm:presLayoutVars>
      </dgm:prSet>
      <dgm:spPr/>
    </dgm:pt>
    <dgm:pt modelId="{81A708DE-7509-4DAA-9403-957F1F05E04B}" type="pres">
      <dgm:prSet presAssocID="{453F56A3-A526-4591-9166-49AD40FC5929}" presName="composite" presStyleCnt="0"/>
      <dgm:spPr/>
    </dgm:pt>
    <dgm:pt modelId="{41A26F41-AE59-4BB2-9F75-4E4A6DE7B501}" type="pres">
      <dgm:prSet presAssocID="{453F56A3-A526-4591-9166-49AD40FC5929}" presName="parentText" presStyleLbl="alignNode1" presStyleIdx="0" presStyleCnt="4">
        <dgm:presLayoutVars>
          <dgm:chMax val="1"/>
          <dgm:bulletEnabled val="1"/>
        </dgm:presLayoutVars>
      </dgm:prSet>
      <dgm:spPr/>
    </dgm:pt>
    <dgm:pt modelId="{9398DCD2-E835-4E2B-89A8-5C6E540D7846}" type="pres">
      <dgm:prSet presAssocID="{453F56A3-A526-4591-9166-49AD40FC5929}" presName="descendantText" presStyleLbl="alignAcc1" presStyleIdx="0" presStyleCnt="4">
        <dgm:presLayoutVars>
          <dgm:bulletEnabled val="1"/>
        </dgm:presLayoutVars>
      </dgm:prSet>
      <dgm:spPr/>
    </dgm:pt>
    <dgm:pt modelId="{DDB6BA70-E044-45A9-819D-EE627BEC522C}" type="pres">
      <dgm:prSet presAssocID="{84746090-C56E-4EB7-8BEC-3092E941C748}" presName="sp" presStyleCnt="0"/>
      <dgm:spPr/>
    </dgm:pt>
    <dgm:pt modelId="{8EEC0D90-9DFA-4A30-92B6-E7027E501CD1}" type="pres">
      <dgm:prSet presAssocID="{EA2DE5F3-47E0-46F4-A3A0-2BCB74C0F981}" presName="composite" presStyleCnt="0"/>
      <dgm:spPr/>
    </dgm:pt>
    <dgm:pt modelId="{837E1B7A-D344-493C-B0F3-B5DADD871D0B}" type="pres">
      <dgm:prSet presAssocID="{EA2DE5F3-47E0-46F4-A3A0-2BCB74C0F981}" presName="parentText" presStyleLbl="alignNode1" presStyleIdx="1" presStyleCnt="4">
        <dgm:presLayoutVars>
          <dgm:chMax val="1"/>
          <dgm:bulletEnabled val="1"/>
        </dgm:presLayoutVars>
      </dgm:prSet>
      <dgm:spPr/>
    </dgm:pt>
    <dgm:pt modelId="{CA9F6246-4289-41CB-8219-3CE6A7D42187}" type="pres">
      <dgm:prSet presAssocID="{EA2DE5F3-47E0-46F4-A3A0-2BCB74C0F981}" presName="descendantText" presStyleLbl="alignAcc1" presStyleIdx="1" presStyleCnt="4">
        <dgm:presLayoutVars>
          <dgm:bulletEnabled val="1"/>
        </dgm:presLayoutVars>
      </dgm:prSet>
      <dgm:spPr/>
    </dgm:pt>
    <dgm:pt modelId="{1942A4D2-3083-40BE-8B42-623C5EAF1D45}" type="pres">
      <dgm:prSet presAssocID="{06107EB2-D941-4BE8-9361-45D670713447}" presName="sp" presStyleCnt="0"/>
      <dgm:spPr/>
    </dgm:pt>
    <dgm:pt modelId="{66375982-BCB1-4C61-901C-2BFCD3E09A54}" type="pres">
      <dgm:prSet presAssocID="{1AE3AD11-FB7F-4972-A9A2-C9F56D79C099}" presName="composite" presStyleCnt="0"/>
      <dgm:spPr/>
    </dgm:pt>
    <dgm:pt modelId="{C9AFCB88-203B-4DCF-A90A-9B03C441861E}" type="pres">
      <dgm:prSet presAssocID="{1AE3AD11-FB7F-4972-A9A2-C9F56D79C099}" presName="parentText" presStyleLbl="alignNode1" presStyleIdx="2" presStyleCnt="4">
        <dgm:presLayoutVars>
          <dgm:chMax val="1"/>
          <dgm:bulletEnabled val="1"/>
        </dgm:presLayoutVars>
      </dgm:prSet>
      <dgm:spPr/>
    </dgm:pt>
    <dgm:pt modelId="{35A55684-128E-4B4C-AE85-A694D474A279}" type="pres">
      <dgm:prSet presAssocID="{1AE3AD11-FB7F-4972-A9A2-C9F56D79C099}" presName="descendantText" presStyleLbl="alignAcc1" presStyleIdx="2" presStyleCnt="4">
        <dgm:presLayoutVars>
          <dgm:bulletEnabled val="1"/>
        </dgm:presLayoutVars>
      </dgm:prSet>
      <dgm:spPr/>
    </dgm:pt>
    <dgm:pt modelId="{EE586797-5229-498A-BB01-0335FE323811}" type="pres">
      <dgm:prSet presAssocID="{294F5F2E-6FAC-47CB-A56F-F6096E2287E5}" presName="sp" presStyleCnt="0"/>
      <dgm:spPr/>
    </dgm:pt>
    <dgm:pt modelId="{0BD9F9F1-E40D-46BA-BE0E-043168E6313C}" type="pres">
      <dgm:prSet presAssocID="{26BC6F97-A207-4BF6-966D-E094CCBC1B56}" presName="composite" presStyleCnt="0"/>
      <dgm:spPr/>
    </dgm:pt>
    <dgm:pt modelId="{8358EF1F-8B4A-417C-974A-3254E8840463}" type="pres">
      <dgm:prSet presAssocID="{26BC6F97-A207-4BF6-966D-E094CCBC1B56}" presName="parentText" presStyleLbl="alignNode1" presStyleIdx="3" presStyleCnt="4">
        <dgm:presLayoutVars>
          <dgm:chMax val="1"/>
          <dgm:bulletEnabled val="1"/>
        </dgm:presLayoutVars>
      </dgm:prSet>
      <dgm:spPr/>
    </dgm:pt>
    <dgm:pt modelId="{6792C05F-A665-4467-9FD4-44E53124D2B6}" type="pres">
      <dgm:prSet presAssocID="{26BC6F97-A207-4BF6-966D-E094CCBC1B56}" presName="descendantText" presStyleLbl="alignAcc1" presStyleIdx="3" presStyleCnt="4">
        <dgm:presLayoutVars>
          <dgm:bulletEnabled val="1"/>
        </dgm:presLayoutVars>
      </dgm:prSet>
      <dgm:spPr/>
    </dgm:pt>
  </dgm:ptLst>
  <dgm:cxnLst>
    <dgm:cxn modelId="{371F3803-CC00-4A3F-BEB7-3E2FE9ABECA7}" type="presOf" srcId="{263A7061-79B1-4887-8F3E-A4D2A8FBB93C}" destId="{35A55684-128E-4B4C-AE85-A694D474A279}" srcOrd="0" destOrd="0" presId="urn:microsoft.com/office/officeart/2005/8/layout/chevron2"/>
    <dgm:cxn modelId="{3253A611-03AC-47DE-B703-B673953E433A}" type="presOf" srcId="{3851C67A-126D-48A7-B76B-E55AF05C9B73}" destId="{CA9F6246-4289-41CB-8219-3CE6A7D42187}" srcOrd="0" destOrd="0" presId="urn:microsoft.com/office/officeart/2005/8/layout/chevron2"/>
    <dgm:cxn modelId="{3E990133-04ED-43FF-AD74-919775981D64}" srcId="{26BC6F97-A207-4BF6-966D-E094CCBC1B56}" destId="{9AB43977-7459-4E2F-A123-990CB09CCD6D}" srcOrd="0" destOrd="0" parTransId="{6E3A4DC0-3977-449F-87C7-D541BDCF9033}" sibTransId="{49EB1A70-AEA0-42EF-9815-FBB9368AF136}"/>
    <dgm:cxn modelId="{CA6D0638-BB1F-4770-A396-266851E8D62A}" srcId="{0E5AC820-4C6C-41E7-8742-6584A1A36663}" destId="{453F56A3-A526-4591-9166-49AD40FC5929}" srcOrd="0" destOrd="0" parTransId="{65B13253-2CB3-491C-A96F-8488AABA157E}" sibTransId="{84746090-C56E-4EB7-8BEC-3092E941C748}"/>
    <dgm:cxn modelId="{33DEDD40-A6DC-4724-9084-1951ECDAD16B}" type="presOf" srcId="{453F56A3-A526-4591-9166-49AD40FC5929}" destId="{41A26F41-AE59-4BB2-9F75-4E4A6DE7B501}" srcOrd="0" destOrd="0" presId="urn:microsoft.com/office/officeart/2005/8/layout/chevron2"/>
    <dgm:cxn modelId="{DDC11C5C-53F1-4663-8C34-5DC3F4328AF7}" type="presOf" srcId="{E3A581CC-7CD1-4B10-B89E-1D0FD99432CE}" destId="{9398DCD2-E835-4E2B-89A8-5C6E540D7846}" srcOrd="0" destOrd="0" presId="urn:microsoft.com/office/officeart/2005/8/layout/chevron2"/>
    <dgm:cxn modelId="{AFCEFC67-B4BE-4D12-B160-970DDE59E50D}" srcId="{0E5AC820-4C6C-41E7-8742-6584A1A36663}" destId="{EA2DE5F3-47E0-46F4-A3A0-2BCB74C0F981}" srcOrd="1" destOrd="0" parTransId="{09D39E15-9ECC-414F-AACF-ADE984E11763}" sibTransId="{06107EB2-D941-4BE8-9361-45D670713447}"/>
    <dgm:cxn modelId="{EBF97448-51A2-4013-9EF2-01C2E2076FE0}" srcId="{26BC6F97-A207-4BF6-966D-E094CCBC1B56}" destId="{ED6DEDD9-E99F-4C22-B96B-8808C3AFB32F}" srcOrd="1" destOrd="0" parTransId="{7BCAAD05-3B4D-447F-B3DF-B720682DAC32}" sibTransId="{D379C12B-EF3E-4AA3-9222-1640BB5C6180}"/>
    <dgm:cxn modelId="{6F12AE4F-BDF2-4235-B170-423E17CDC001}" srcId="{453F56A3-A526-4591-9166-49AD40FC5929}" destId="{0ED6E69C-CAB4-40DC-B497-7E64696EACD6}" srcOrd="1" destOrd="0" parTransId="{02CD9AAD-1EC0-411F-BFCA-C7FFBC312EAB}" sibTransId="{217D8036-4CE6-4336-B290-4B226F710CC1}"/>
    <dgm:cxn modelId="{19042D76-7C8A-4A09-B964-7C85202B32CC}" srcId="{1AE3AD11-FB7F-4972-A9A2-C9F56D79C099}" destId="{CB1F2711-F101-42F8-A225-F6F650B5C1A6}" srcOrd="1" destOrd="0" parTransId="{DD1F018A-27F0-4C41-8FF9-941F56DD8A05}" sibTransId="{A9432BD2-9F81-46BC-97E2-B2621F6ABA53}"/>
    <dgm:cxn modelId="{9BDA5E7D-7A4D-4331-9163-D4D80186180F}" srcId="{453F56A3-A526-4591-9166-49AD40FC5929}" destId="{E3A581CC-7CD1-4B10-B89E-1D0FD99432CE}" srcOrd="0" destOrd="0" parTransId="{5894E300-8A67-44B7-A0CD-6FCAB8E3BD73}" sibTransId="{C1EF2762-DAA9-4ABF-9F62-B9E5B381FCD8}"/>
    <dgm:cxn modelId="{CB8FC97D-2FF5-4681-B747-3BC28816437F}" srcId="{EA2DE5F3-47E0-46F4-A3A0-2BCB74C0F981}" destId="{3851C67A-126D-48A7-B76B-E55AF05C9B73}" srcOrd="0" destOrd="0" parTransId="{8BF940CF-F166-42C4-A334-12245FC503F8}" sibTransId="{860ACCAD-32BD-4CEF-99A4-CEF1CF0F41CE}"/>
    <dgm:cxn modelId="{37E5E886-E955-4CBD-8DC9-A15E7AD6125D}" type="presOf" srcId="{26BC6F97-A207-4BF6-966D-E094CCBC1B56}" destId="{8358EF1F-8B4A-417C-974A-3254E8840463}" srcOrd="0" destOrd="0" presId="urn:microsoft.com/office/officeart/2005/8/layout/chevron2"/>
    <dgm:cxn modelId="{70481288-82D5-4843-AB55-E373B72AD3F0}" srcId="{1AE3AD11-FB7F-4972-A9A2-C9F56D79C099}" destId="{263A7061-79B1-4887-8F3E-A4D2A8FBB93C}" srcOrd="0" destOrd="0" parTransId="{F37ACFCC-0DE4-433A-9825-1B6F9967191E}" sibTransId="{5456FF43-26F4-4E47-958B-E3031DD52518}"/>
    <dgm:cxn modelId="{105C5C8C-A831-457B-8933-F8A476E46692}" type="presOf" srcId="{EA2DE5F3-47E0-46F4-A3A0-2BCB74C0F981}" destId="{837E1B7A-D344-493C-B0F3-B5DADD871D0B}" srcOrd="0" destOrd="0" presId="urn:microsoft.com/office/officeart/2005/8/layout/chevron2"/>
    <dgm:cxn modelId="{05A04997-8BA1-4362-8DD8-765776D0D011}" type="presOf" srcId="{0E5AC820-4C6C-41E7-8742-6584A1A36663}" destId="{24ABBBA9-ACBE-4757-A992-66672186A4D9}" srcOrd="0" destOrd="0" presId="urn:microsoft.com/office/officeart/2005/8/layout/chevron2"/>
    <dgm:cxn modelId="{8FC55E9E-0852-4960-A83D-28D443F72DEF}" type="presOf" srcId="{0ED6E69C-CAB4-40DC-B497-7E64696EACD6}" destId="{9398DCD2-E835-4E2B-89A8-5C6E540D7846}" srcOrd="0" destOrd="1" presId="urn:microsoft.com/office/officeart/2005/8/layout/chevron2"/>
    <dgm:cxn modelId="{C2322BA7-ADB2-45E8-80FF-C688DD6DF8A4}" type="presOf" srcId="{9AB43977-7459-4E2F-A123-990CB09CCD6D}" destId="{6792C05F-A665-4467-9FD4-44E53124D2B6}" srcOrd="0" destOrd="0" presId="urn:microsoft.com/office/officeart/2005/8/layout/chevron2"/>
    <dgm:cxn modelId="{72D18FBC-1604-4B49-8072-FC998344CC6F}" srcId="{0E5AC820-4C6C-41E7-8742-6584A1A36663}" destId="{26BC6F97-A207-4BF6-966D-E094CCBC1B56}" srcOrd="3" destOrd="0" parTransId="{C1161234-DFE4-499E-9EF4-4E122DFAFF3B}" sibTransId="{E9B8F01E-74F3-4536-B4A4-D598A5BF0FC3}"/>
    <dgm:cxn modelId="{E8FCA4C8-E570-4CE2-9C65-3AA8F251C149}" type="presOf" srcId="{CB1F2711-F101-42F8-A225-F6F650B5C1A6}" destId="{35A55684-128E-4B4C-AE85-A694D474A279}" srcOrd="0" destOrd="1" presId="urn:microsoft.com/office/officeart/2005/8/layout/chevron2"/>
    <dgm:cxn modelId="{BB5A09CA-2BB9-49F0-A232-4873C7277E76}" type="presOf" srcId="{ED6DEDD9-E99F-4C22-B96B-8808C3AFB32F}" destId="{6792C05F-A665-4467-9FD4-44E53124D2B6}" srcOrd="0" destOrd="1" presId="urn:microsoft.com/office/officeart/2005/8/layout/chevron2"/>
    <dgm:cxn modelId="{10CB26D5-208E-4A1A-98DA-24634FFE45D0}" type="presOf" srcId="{1AE3AD11-FB7F-4972-A9A2-C9F56D79C099}" destId="{C9AFCB88-203B-4DCF-A90A-9B03C441861E}" srcOrd="0" destOrd="0" presId="urn:microsoft.com/office/officeart/2005/8/layout/chevron2"/>
    <dgm:cxn modelId="{87CEA6E0-75E8-404D-AFA4-9A8E7760EC34}" srcId="{0E5AC820-4C6C-41E7-8742-6584A1A36663}" destId="{1AE3AD11-FB7F-4972-A9A2-C9F56D79C099}" srcOrd="2" destOrd="0" parTransId="{5093C9C4-B176-4DA3-A584-334D38988422}" sibTransId="{294F5F2E-6FAC-47CB-A56F-F6096E2287E5}"/>
    <dgm:cxn modelId="{35980BF1-0F13-42A2-AC7A-C6F22B176452}" type="presOf" srcId="{26F758CC-3A1B-4106-B604-6CF9EE223E2B}" destId="{CA9F6246-4289-41CB-8219-3CE6A7D42187}" srcOrd="0" destOrd="1" presId="urn:microsoft.com/office/officeart/2005/8/layout/chevron2"/>
    <dgm:cxn modelId="{688185F6-ED80-4332-BE44-B42B87E20673}" srcId="{EA2DE5F3-47E0-46F4-A3A0-2BCB74C0F981}" destId="{26F758CC-3A1B-4106-B604-6CF9EE223E2B}" srcOrd="1" destOrd="0" parTransId="{A8AF46B1-E3B4-4032-9F35-4B1D10DDDF31}" sibTransId="{C97ADEDC-AB08-408A-A658-9CDC8E031A20}"/>
    <dgm:cxn modelId="{C0D04363-7BF7-452F-8D66-30E18812A393}" type="presParOf" srcId="{24ABBBA9-ACBE-4757-A992-66672186A4D9}" destId="{81A708DE-7509-4DAA-9403-957F1F05E04B}" srcOrd="0" destOrd="0" presId="urn:microsoft.com/office/officeart/2005/8/layout/chevron2"/>
    <dgm:cxn modelId="{0D5F20B2-7802-4F5F-8E16-45D2A2B5AED9}" type="presParOf" srcId="{81A708DE-7509-4DAA-9403-957F1F05E04B}" destId="{41A26F41-AE59-4BB2-9F75-4E4A6DE7B501}" srcOrd="0" destOrd="0" presId="urn:microsoft.com/office/officeart/2005/8/layout/chevron2"/>
    <dgm:cxn modelId="{21E1DBC0-C8A1-4B95-A03B-9F31BBE96717}" type="presParOf" srcId="{81A708DE-7509-4DAA-9403-957F1F05E04B}" destId="{9398DCD2-E835-4E2B-89A8-5C6E540D7846}" srcOrd="1" destOrd="0" presId="urn:microsoft.com/office/officeart/2005/8/layout/chevron2"/>
    <dgm:cxn modelId="{988F132E-2A6D-4919-834F-1A602B6F326E}" type="presParOf" srcId="{24ABBBA9-ACBE-4757-A992-66672186A4D9}" destId="{DDB6BA70-E044-45A9-819D-EE627BEC522C}" srcOrd="1" destOrd="0" presId="urn:microsoft.com/office/officeart/2005/8/layout/chevron2"/>
    <dgm:cxn modelId="{D52A5FB2-E3F7-4CB7-B8B6-92DC5C620B57}" type="presParOf" srcId="{24ABBBA9-ACBE-4757-A992-66672186A4D9}" destId="{8EEC0D90-9DFA-4A30-92B6-E7027E501CD1}" srcOrd="2" destOrd="0" presId="urn:microsoft.com/office/officeart/2005/8/layout/chevron2"/>
    <dgm:cxn modelId="{CE9D820C-04D8-481C-A801-7F1870101491}" type="presParOf" srcId="{8EEC0D90-9DFA-4A30-92B6-E7027E501CD1}" destId="{837E1B7A-D344-493C-B0F3-B5DADD871D0B}" srcOrd="0" destOrd="0" presId="urn:microsoft.com/office/officeart/2005/8/layout/chevron2"/>
    <dgm:cxn modelId="{7A6629D8-7681-449D-B10A-3EA7DDF0DD61}" type="presParOf" srcId="{8EEC0D90-9DFA-4A30-92B6-E7027E501CD1}" destId="{CA9F6246-4289-41CB-8219-3CE6A7D42187}" srcOrd="1" destOrd="0" presId="urn:microsoft.com/office/officeart/2005/8/layout/chevron2"/>
    <dgm:cxn modelId="{1DCBCCB7-1C09-4333-A80B-195D8CEAD8C7}" type="presParOf" srcId="{24ABBBA9-ACBE-4757-A992-66672186A4D9}" destId="{1942A4D2-3083-40BE-8B42-623C5EAF1D45}" srcOrd="3" destOrd="0" presId="urn:microsoft.com/office/officeart/2005/8/layout/chevron2"/>
    <dgm:cxn modelId="{AD8C0A84-7C69-4C10-B82E-BE6772BE41B5}" type="presParOf" srcId="{24ABBBA9-ACBE-4757-A992-66672186A4D9}" destId="{66375982-BCB1-4C61-901C-2BFCD3E09A54}" srcOrd="4" destOrd="0" presId="urn:microsoft.com/office/officeart/2005/8/layout/chevron2"/>
    <dgm:cxn modelId="{86197E57-DE71-4AC6-BF9D-E02FCCBCACD3}" type="presParOf" srcId="{66375982-BCB1-4C61-901C-2BFCD3E09A54}" destId="{C9AFCB88-203B-4DCF-A90A-9B03C441861E}" srcOrd="0" destOrd="0" presId="urn:microsoft.com/office/officeart/2005/8/layout/chevron2"/>
    <dgm:cxn modelId="{FDB53149-A629-4517-A4FB-583E950F34D1}" type="presParOf" srcId="{66375982-BCB1-4C61-901C-2BFCD3E09A54}" destId="{35A55684-128E-4B4C-AE85-A694D474A279}" srcOrd="1" destOrd="0" presId="urn:microsoft.com/office/officeart/2005/8/layout/chevron2"/>
    <dgm:cxn modelId="{EC3247C0-01F5-4215-94FE-C2854B18627F}" type="presParOf" srcId="{24ABBBA9-ACBE-4757-A992-66672186A4D9}" destId="{EE586797-5229-498A-BB01-0335FE323811}" srcOrd="5" destOrd="0" presId="urn:microsoft.com/office/officeart/2005/8/layout/chevron2"/>
    <dgm:cxn modelId="{733CFA26-28BC-4338-A950-DEB3180E446E}" type="presParOf" srcId="{24ABBBA9-ACBE-4757-A992-66672186A4D9}" destId="{0BD9F9F1-E40D-46BA-BE0E-043168E6313C}" srcOrd="6" destOrd="0" presId="urn:microsoft.com/office/officeart/2005/8/layout/chevron2"/>
    <dgm:cxn modelId="{3047A3E2-632A-4808-8164-ED480B297A91}" type="presParOf" srcId="{0BD9F9F1-E40D-46BA-BE0E-043168E6313C}" destId="{8358EF1F-8B4A-417C-974A-3254E8840463}" srcOrd="0" destOrd="0" presId="urn:microsoft.com/office/officeart/2005/8/layout/chevron2"/>
    <dgm:cxn modelId="{60C1CE92-C91B-49CD-87D5-85F5178D8D9E}" type="presParOf" srcId="{0BD9F9F1-E40D-46BA-BE0E-043168E6313C}" destId="{6792C05F-A665-4467-9FD4-44E53124D2B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26F41-AE59-4BB2-9F75-4E4A6DE7B501}">
      <dsp:nvSpPr>
        <dsp:cNvPr id="0" name=""/>
        <dsp:cNvSpPr/>
      </dsp:nvSpPr>
      <dsp:spPr>
        <a:xfrm rot="5400000">
          <a:off x="-200752" y="203037"/>
          <a:ext cx="1338351" cy="93684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Manage Data</a:t>
          </a:r>
        </a:p>
      </dsp:txBody>
      <dsp:txXfrm rot="-5400000">
        <a:off x="1" y="470707"/>
        <a:ext cx="936846" cy="401505"/>
      </dsp:txXfrm>
    </dsp:sp>
    <dsp:sp modelId="{9398DCD2-E835-4E2B-89A8-5C6E540D7846}">
      <dsp:nvSpPr>
        <dsp:cNvPr id="0" name=""/>
        <dsp:cNvSpPr/>
      </dsp:nvSpPr>
      <dsp:spPr>
        <a:xfrm rot="5400000">
          <a:off x="3020617" y="-2081486"/>
          <a:ext cx="869928" cy="5037470"/>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Import flat CSV file and clean data</a:t>
          </a:r>
        </a:p>
        <a:p>
          <a:pPr marL="228600" lvl="1" indent="-228600" algn="l" defTabSz="933450">
            <a:lnSpc>
              <a:spcPct val="90000"/>
            </a:lnSpc>
            <a:spcBef>
              <a:spcPct val="0"/>
            </a:spcBef>
            <a:spcAft>
              <a:spcPct val="15000"/>
            </a:spcAft>
            <a:buChar char="•"/>
          </a:pPr>
          <a:r>
            <a:rPr lang="en-US" sz="2100" kern="1200" dirty="0"/>
            <a:t>Export to datastore</a:t>
          </a:r>
        </a:p>
      </dsp:txBody>
      <dsp:txXfrm rot="-5400000">
        <a:off x="936846" y="44751"/>
        <a:ext cx="4995004" cy="784996"/>
      </dsp:txXfrm>
    </dsp:sp>
    <dsp:sp modelId="{837E1B7A-D344-493C-B0F3-B5DADD871D0B}">
      <dsp:nvSpPr>
        <dsp:cNvPr id="0" name=""/>
        <dsp:cNvSpPr/>
      </dsp:nvSpPr>
      <dsp:spPr>
        <a:xfrm rot="5400000">
          <a:off x="-200752" y="1395698"/>
          <a:ext cx="1338351" cy="93684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Train Model</a:t>
          </a:r>
        </a:p>
      </dsp:txBody>
      <dsp:txXfrm rot="-5400000">
        <a:off x="1" y="1663368"/>
        <a:ext cx="936846" cy="401505"/>
      </dsp:txXfrm>
    </dsp:sp>
    <dsp:sp modelId="{CA9F6246-4289-41CB-8219-3CE6A7D42187}">
      <dsp:nvSpPr>
        <dsp:cNvPr id="0" name=""/>
        <dsp:cNvSpPr/>
      </dsp:nvSpPr>
      <dsp:spPr>
        <a:xfrm rot="5400000">
          <a:off x="3020617" y="-888825"/>
          <a:ext cx="869928" cy="5037470"/>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Create 4-node training cluster</a:t>
          </a:r>
        </a:p>
        <a:p>
          <a:pPr marL="228600" lvl="1" indent="-228600" algn="l" defTabSz="933450">
            <a:lnSpc>
              <a:spcPct val="90000"/>
            </a:lnSpc>
            <a:spcBef>
              <a:spcPct val="0"/>
            </a:spcBef>
            <a:spcAft>
              <a:spcPct val="15000"/>
            </a:spcAft>
            <a:buChar char="•"/>
          </a:pPr>
          <a:r>
            <a:rPr lang="en-US" sz="2100" kern="1200" dirty="0"/>
            <a:t>Run experiments: GLM, KNN, GLMNET</a:t>
          </a:r>
        </a:p>
      </dsp:txBody>
      <dsp:txXfrm rot="-5400000">
        <a:off x="936846" y="1237412"/>
        <a:ext cx="4995004" cy="784996"/>
      </dsp:txXfrm>
    </dsp:sp>
    <dsp:sp modelId="{C9AFCB88-203B-4DCF-A90A-9B03C441861E}">
      <dsp:nvSpPr>
        <dsp:cNvPr id="0" name=""/>
        <dsp:cNvSpPr/>
      </dsp:nvSpPr>
      <dsp:spPr>
        <a:xfrm rot="5400000">
          <a:off x="-200752" y="2588360"/>
          <a:ext cx="1338351" cy="93684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Deploy model</a:t>
          </a:r>
        </a:p>
      </dsp:txBody>
      <dsp:txXfrm rot="-5400000">
        <a:off x="1" y="2856030"/>
        <a:ext cx="936846" cy="401505"/>
      </dsp:txXfrm>
    </dsp:sp>
    <dsp:sp modelId="{35A55684-128E-4B4C-AE85-A694D474A279}">
      <dsp:nvSpPr>
        <dsp:cNvPr id="0" name=""/>
        <dsp:cNvSpPr/>
      </dsp:nvSpPr>
      <dsp:spPr>
        <a:xfrm rot="5400000">
          <a:off x="3020617" y="303836"/>
          <a:ext cx="869928" cy="5037470"/>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Select model by accuracy</a:t>
          </a:r>
        </a:p>
        <a:p>
          <a:pPr marL="228600" lvl="1" indent="-228600" algn="l" defTabSz="933450">
            <a:lnSpc>
              <a:spcPct val="90000"/>
            </a:lnSpc>
            <a:spcBef>
              <a:spcPct val="0"/>
            </a:spcBef>
            <a:spcAft>
              <a:spcPct val="15000"/>
            </a:spcAft>
            <a:buChar char="•"/>
          </a:pPr>
          <a:r>
            <a:rPr lang="en-US" sz="2100" kern="1200" dirty="0"/>
            <a:t>Deploy R function as container</a:t>
          </a:r>
        </a:p>
      </dsp:txBody>
      <dsp:txXfrm rot="-5400000">
        <a:off x="936846" y="2430073"/>
        <a:ext cx="4995004" cy="784996"/>
      </dsp:txXfrm>
    </dsp:sp>
    <dsp:sp modelId="{8358EF1F-8B4A-417C-974A-3254E8840463}">
      <dsp:nvSpPr>
        <dsp:cNvPr id="0" name=""/>
        <dsp:cNvSpPr/>
      </dsp:nvSpPr>
      <dsp:spPr>
        <a:xfrm rot="5400000">
          <a:off x="-200752" y="3781021"/>
          <a:ext cx="1338351" cy="936846"/>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Integrate model</a:t>
          </a:r>
        </a:p>
      </dsp:txBody>
      <dsp:txXfrm rot="-5400000">
        <a:off x="1" y="4048691"/>
        <a:ext cx="936846" cy="401505"/>
      </dsp:txXfrm>
    </dsp:sp>
    <dsp:sp modelId="{6792C05F-A665-4467-9FD4-44E53124D2B6}">
      <dsp:nvSpPr>
        <dsp:cNvPr id="0" name=""/>
        <dsp:cNvSpPr/>
      </dsp:nvSpPr>
      <dsp:spPr>
        <a:xfrm rot="5400000">
          <a:off x="3020617" y="1496497"/>
          <a:ext cx="869928" cy="5037470"/>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Shiny application</a:t>
          </a:r>
        </a:p>
        <a:p>
          <a:pPr marL="228600" lvl="1" indent="-228600" algn="l" defTabSz="933450">
            <a:lnSpc>
              <a:spcPct val="90000"/>
            </a:lnSpc>
            <a:spcBef>
              <a:spcPct val="0"/>
            </a:spcBef>
            <a:spcAft>
              <a:spcPct val="15000"/>
            </a:spcAft>
            <a:buChar char="•"/>
          </a:pPr>
          <a:r>
            <a:rPr lang="en-US" sz="2100" kern="1200" dirty="0"/>
            <a:t>Call R function via REST endpoint</a:t>
          </a:r>
        </a:p>
      </dsp:txBody>
      <dsp:txXfrm rot="-5400000">
        <a:off x="936846" y="3622734"/>
        <a:ext cx="4995004" cy="7849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757100D-3C42-4A11-AA6A-71B8E47C613D}" type="datetime8">
              <a:rPr lang="en-US" smtClean="0">
                <a:latin typeface="Segoe UI" pitchFamily="34" charset="0"/>
              </a:rPr>
              <a:t>2020-01-25 11:20</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BEE97025-384F-4218-BF58-8C7CDC662045}" type="datetime8">
              <a:rPr lang="en-US" smtClean="0"/>
              <a:t>2020-01-25 11:20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 service (Azure ML) is Microsoft’s cloud-based machine learning platform that enables data scientists and their teams to carry out end-to-end machine learning workflows at scale. With Azure ML's new open-source R SDK and R capabilities, you can take advantage of the platform’s enterprise-grade features to train, tune, manage and deploy R-based machine learning models and applications. </a:t>
            </a:r>
          </a:p>
          <a:p>
            <a:r>
              <a:rPr lang="en-US" dirty="0"/>
              <a:t>In this talk, the attendees will learn how to: </a:t>
            </a:r>
          </a:p>
          <a:p>
            <a:r>
              <a:rPr lang="en-US" dirty="0"/>
              <a:t>•Carry out ML workflows using the authoring experience of their choice, from no-code to code-first options that include Azure ML’s drag-and-drop visual interface for defining workflows and RStudio Server on the Data Science Instance, a hosted VM workstation, for using the Azure ML R SDK from the RStudio browser-based interface. </a:t>
            </a:r>
          </a:p>
          <a:p>
            <a:r>
              <a:rPr lang="en-US" dirty="0"/>
              <a:t>•Use the Azure ML R SDK to manage cloud resources and train, hyperparameter tune, and log and visualize metrics for their models at scale on Azure compute. </a:t>
            </a:r>
          </a:p>
          <a:p>
            <a:r>
              <a:rPr lang="en-US" dirty="0"/>
              <a:t>•Build ML Pipelines in R for defining and orchestrating reusable and reproducible ML workflows. </a:t>
            </a:r>
          </a:p>
          <a:p>
            <a:r>
              <a:rPr lang="en-US" dirty="0"/>
              <a:t>•Deploy, manage, and monitor their R ML models and applications as web services on Azure Container Instance and Azure Kubernetes Service, with an emphasis on robust DevOps and CI/CD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3549980-6AD9-4C28-9194-6A45D8598119}" type="datetime8">
              <a:rPr lang="en-US" smtClean="0"/>
              <a:t>2020-01-28 16:27</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52311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pipelines and Azure </a:t>
            </a:r>
            <a:r>
              <a:rPr lang="en-US" dirty="0" err="1"/>
              <a:t>Piplelines</a:t>
            </a:r>
            <a:r>
              <a:rPr lang="en-US" dirty="0"/>
              <a:t> work great together.</a:t>
            </a:r>
          </a:p>
          <a:p>
            <a:endParaRPr lang="en-US" dirty="0"/>
          </a:p>
          <a:p>
            <a:r>
              <a:rPr lang="en-US" dirty="0"/>
              <a:t>What’s the difference? Why use both?</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FAA4FA-A383-486E-B8D0-FC548016C7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669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Azure Pipelines are really designed for CI/CD</a:t>
            </a:r>
          </a:p>
          <a:p>
            <a:pPr marL="171430" indent="-171430">
              <a:buFont typeface="Arial" panose="020B0604020202020204" pitchFamily="34" charset="0"/>
              <a:buChar char="•"/>
            </a:pPr>
            <a:r>
              <a:rPr lang="en-US" dirty="0"/>
              <a:t>Gates… - They’re a great place to build in quality and checks and balances</a:t>
            </a:r>
          </a:p>
          <a:p>
            <a:pPr marL="171430" indent="-171430">
              <a:buFont typeface="Arial" panose="020B0604020202020204" pitchFamily="34" charset="0"/>
              <a:buChar char="•"/>
            </a:pPr>
            <a:r>
              <a:rPr lang="en-US" dirty="0"/>
              <a:t>Integration – with other applications, artifacts, and dependencies</a:t>
            </a:r>
          </a:p>
          <a:p>
            <a:pPr marL="171430" indent="-171430">
              <a:buFont typeface="Arial" panose="020B0604020202020204" pitchFamily="34" charset="0"/>
              <a:buChar char="•"/>
            </a:pPr>
            <a:r>
              <a:rPr lang="en-US" dirty="0"/>
              <a:t>Triggers – You way want to trigger orchestration for any number of reasons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590D274-19A9-4A78-B22C-2341AB5940C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274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Pipelines are designed for ML-specific workflows.</a:t>
            </a:r>
          </a:p>
          <a:p>
            <a:pPr marL="171430" indent="-171430">
              <a:buFont typeface="Arial" panose="020B0604020202020204" pitchFamily="34" charset="0"/>
              <a:buChar char="•"/>
            </a:pPr>
            <a:r>
              <a:rPr lang="en-US" dirty="0"/>
              <a:t>Unattended runs – ML training can be very long-running, and ML pipelines can handle that extremely well</a:t>
            </a:r>
          </a:p>
          <a:p>
            <a:pPr marL="171430" indent="-171430">
              <a:buFont typeface="Arial" panose="020B0604020202020204" pitchFamily="34" charset="0"/>
              <a:buChar char="•"/>
            </a:pPr>
            <a:r>
              <a:rPr lang="en-US" dirty="0"/>
              <a:t>Reusability – individual steps in a workflow can be resource intensive, and may not need to be run every time. If your data prep step doesn’t need to be run again, you can just reuse the output from last time.</a:t>
            </a:r>
          </a:p>
          <a:p>
            <a:pPr marL="171430" indent="-171430">
              <a:buFont typeface="Arial" panose="020B0604020202020204" pitchFamily="34" charset="0"/>
              <a:buChar char="•"/>
            </a:pPr>
            <a:r>
              <a:rPr lang="en-US" dirty="0"/>
              <a:t>Tracking… - Everything that’s stored is focused on ML, rather than building general software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7459B7-187B-4C56-978B-684192B4F2B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8644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Pipelines is the perfect launchpad for your code – automating your builds and deployments so you spend less time with the nuts and bolts and more time being creative </a:t>
            </a:r>
          </a:p>
          <a:p>
            <a:endParaRPr lang="en-GB" dirty="0"/>
          </a:p>
          <a:p>
            <a:r>
              <a:rPr lang="en-GB" dirty="0"/>
              <a:t>Or: </a:t>
            </a:r>
            <a:r>
              <a:rPr lang="en-GB" dirty="0" err="1"/>
              <a:t>Github</a:t>
            </a:r>
            <a:r>
              <a:rPr lang="en-GB" dirty="0"/>
              <a:t> actions! Or Jenkins, or Travis. Same principles apply.</a:t>
            </a:r>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PIPELINE</a:t>
            </a:r>
          </a:p>
          <a:p>
            <a:endParaRPr lang="en-US" dirty="0"/>
          </a:p>
          <a:p>
            <a:r>
              <a:rPr lang="en-US" dirty="0"/>
              <a:t>Here’s what we’ve created:</a:t>
            </a:r>
          </a:p>
          <a:p>
            <a:pPr marL="171430" indent="-171430">
              <a:buFont typeface="Arial" panose="020B0604020202020204" pitchFamily="34" charset="0"/>
              <a:buChar char="•"/>
            </a:pPr>
            <a:r>
              <a:rPr lang="en-US" dirty="0"/>
              <a:t>A pipeline for training, which is an AML pipeline – specific to training our model</a:t>
            </a:r>
          </a:p>
          <a:p>
            <a:pPr marL="171430" indent="-171430">
              <a:buFont typeface="Arial" panose="020B0604020202020204" pitchFamily="34" charset="0"/>
              <a:buChar char="•"/>
            </a:pPr>
            <a:r>
              <a:rPr lang="en-US" dirty="0"/>
              <a:t>When we get a new model, we kick off a deployment pipeline in Azure DevOps</a:t>
            </a:r>
          </a:p>
          <a:p>
            <a:pPr marL="171430" indent="-171430">
              <a:buFont typeface="Arial" panose="020B0604020202020204" pitchFamily="34" charset="0"/>
              <a:buChar char="•"/>
            </a:pPr>
            <a:r>
              <a:rPr lang="en-US" dirty="0"/>
              <a:t>Deploy to ACI, run some tests, then if all is well, maybe deploy to AKS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DC5DCD0-CC11-45FB-B788-B74B80C2824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8497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RETRAINING</a:t>
            </a:r>
          </a:p>
          <a:p>
            <a:endParaRPr lang="en-US" dirty="0"/>
          </a:p>
          <a:p>
            <a:r>
              <a:rPr lang="en-US" dirty="0"/>
              <a:t>Just like the rest of our software, we don’t want to put our model in production and leave it there, assuming it will always work.</a:t>
            </a:r>
          </a:p>
          <a:p>
            <a:r>
              <a:rPr lang="en-US" dirty="0"/>
              <a:t>So we need a retraining strategy.</a:t>
            </a:r>
          </a:p>
          <a:p>
            <a:r>
              <a:rPr lang="en-US" dirty="0"/>
              <a:t>Either periodically, or when the data is different enough in production that we’re not getting the results we want.</a:t>
            </a:r>
          </a:p>
          <a:p>
            <a:r>
              <a:rPr lang="en-US" dirty="0"/>
              <a:t>Azure ML Service has a solution for this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576EC9-23EC-4919-B8AD-F6A633EEDD1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439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builds you need, using the power of Azure you get one service that gives you unlimited build minutes where you can build on Windows Mac and Linux in parallel using a single build YAML file.</a:t>
            </a:r>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552169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E97025-384F-4218-BF58-8C7CDC662045}" type="datetime8">
              <a:rPr lang="en-US" smtClean="0"/>
              <a:t>2020-01-25 11:26</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965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PROCESS</a:t>
            </a:r>
          </a:p>
          <a:p>
            <a:r>
              <a:rPr lang="en-US" dirty="0"/>
              <a:t>Development :</a:t>
            </a:r>
          </a:p>
          <a:p>
            <a:pPr marL="228600" indent="-228600">
              <a:buAutoNum type="arabicPeriod"/>
            </a:pPr>
            <a:r>
              <a:rPr lang="en-US" dirty="0"/>
              <a:t>Plan</a:t>
            </a:r>
          </a:p>
          <a:p>
            <a:pPr marL="228600" indent="-228600">
              <a:buAutoNum type="arabicPeriod"/>
            </a:pPr>
            <a:r>
              <a:rPr lang="en-US" dirty="0"/>
              <a:t>Develop and Test</a:t>
            </a:r>
          </a:p>
          <a:p>
            <a:pPr marL="0" indent="0">
              <a:buNone/>
            </a:pPr>
            <a:r>
              <a:rPr lang="en-US" dirty="0"/>
              <a:t>Production:</a:t>
            </a:r>
          </a:p>
          <a:p>
            <a:pPr marL="0" indent="0">
              <a:buNone/>
            </a:pPr>
            <a:r>
              <a:rPr lang="en-US" dirty="0"/>
              <a:t>3. Release</a:t>
            </a:r>
          </a:p>
          <a:p>
            <a:pPr marL="0" indent="0">
              <a:buNone/>
            </a:pPr>
            <a:r>
              <a:rPr lang="en-US" dirty="0"/>
              <a:t>4. Monitor and </a:t>
            </a:r>
            <a:r>
              <a:rPr lang="en-US" dirty="0" err="1"/>
              <a:t>LEarn</a:t>
            </a:r>
            <a:endParaRPr lang="en-US" dirty="0"/>
          </a:p>
          <a:p>
            <a:endParaRPr lang="en-US" dirty="0"/>
          </a:p>
          <a:p>
            <a:r>
              <a:rPr lang="en-US" dirty="0"/>
              <a:t>Let’s contrast this to a good </a:t>
            </a:r>
            <a:r>
              <a:rPr lang="en-US" dirty="0" err="1"/>
              <a:t>devops</a:t>
            </a:r>
            <a:r>
              <a:rPr lang="en-US" dirty="0"/>
              <a:t> process where we plan, develop and test, release to test then production </a:t>
            </a:r>
            <a:r>
              <a:rPr lang="en-US" dirty="0" err="1"/>
              <a:t>environnments</a:t>
            </a:r>
            <a:r>
              <a:rPr lang="en-US" dirty="0"/>
              <a:t>, then monitor what happens in production… </a:t>
            </a:r>
          </a:p>
          <a:p>
            <a:r>
              <a:rPr lang="en-US" dirty="0"/>
              <a:t>But is DevOps just for software development? The algorithms we spoke about at the start?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9B88C3-E025-4EDD-B4FB-124BC23A533C}" type="datetime8">
              <a:rPr lang="en-US" smtClean="0"/>
              <a:t>2020-01-25 11:20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1822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PROCESS</a:t>
            </a:r>
          </a:p>
          <a:p>
            <a:r>
              <a:rPr lang="en-US" dirty="0"/>
              <a:t>Prepare data</a:t>
            </a:r>
          </a:p>
          <a:p>
            <a:r>
              <a:rPr lang="en-US" dirty="0"/>
              <a:t>         Evaluate    Productions</a:t>
            </a:r>
          </a:p>
          <a:p>
            <a:r>
              <a:rPr lang="en-US" dirty="0"/>
              <a:t>Build and Train</a:t>
            </a:r>
          </a:p>
          <a:p>
            <a:endParaRPr lang="en-US" dirty="0"/>
          </a:p>
          <a:p>
            <a:endParaRPr lang="en-US" dirty="0"/>
          </a:p>
          <a:p>
            <a:r>
              <a:rPr lang="en-US" dirty="0"/>
              <a:t>Let’s talk about the work that happens when creating a predictive model</a:t>
            </a:r>
          </a:p>
          <a:p>
            <a:r>
              <a:rPr lang="en-US" dirty="0"/>
              <a:t>Usually, there’s some data discovery, transformation, and preparation… some building of a model and training using that data… then an evaluation of the suitability of that model</a:t>
            </a:r>
          </a:p>
          <a:p>
            <a:r>
              <a:rPr lang="en-US" dirty="0"/>
              <a:t>This is a highly iterative, experimental process that might mean going back to the drawing board many times over, over a long period of time.</a:t>
            </a:r>
          </a:p>
          <a:p>
            <a:r>
              <a:rPr lang="en-US" dirty="0"/>
              <a:t>When it’s time to actually deploy a model, it’s often similar to the way we used to do software – package it up, and let the developers or operations team deploy it somehow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399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8C19C48-2BD2-4693-8FD1-839DB8CA9B3A}" type="datetime8">
              <a:rPr lang="en-US" smtClean="0"/>
              <a:t>2020-01-25 11:20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8165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E97025-384F-4218-BF58-8C7CDC662045}" type="datetime8">
              <a:rPr lang="en-US" smtClean="0"/>
              <a:t>2020-01-25 11:23</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2868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63">
              <a:defRPr/>
            </a:pPr>
            <a:r>
              <a:rPr lang="en-US" dirty="0"/>
              <a:t>Azure Machine Learning Service is a set of services for helping your </a:t>
            </a:r>
            <a:r>
              <a:rPr lang="en-US" dirty="0" err="1"/>
              <a:t>MLOps</a:t>
            </a:r>
            <a:r>
              <a:rPr lang="en-US" dirty="0"/>
              <a:t> (or DevOps for ML) efforts.</a:t>
            </a:r>
          </a:p>
          <a:p>
            <a:r>
              <a:rPr lang="en-US" dirty="0"/>
              <a:t>You can get to it by going to ml.azure.com</a:t>
            </a:r>
          </a:p>
          <a:p>
            <a:r>
              <a:rPr lang="en-US" dirty="0"/>
              <a:t>Let’s drill into a few of the things it helps you manage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1E0280-19DD-4405-BE80-B5C474F60A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242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 LEARNING</a:t>
            </a:r>
          </a:p>
          <a:p>
            <a:endParaRPr lang="en-US" dirty="0"/>
          </a:p>
          <a:p>
            <a:r>
              <a:rPr lang="en-US" dirty="0"/>
              <a:t>Datasets</a:t>
            </a:r>
          </a:p>
          <a:p>
            <a:r>
              <a:rPr lang="en-US" dirty="0"/>
              <a:t>Experiments</a:t>
            </a:r>
          </a:p>
          <a:p>
            <a:r>
              <a:rPr lang="en-US" dirty="0"/>
              <a:t>Pipelines – can include R with </a:t>
            </a:r>
            <a:r>
              <a:rPr lang="en-US" dirty="0" err="1"/>
              <a:t>RScriptStep</a:t>
            </a:r>
            <a:endParaRPr lang="en-US" dirty="0"/>
          </a:p>
          <a:p>
            <a:r>
              <a:rPr lang="en-US" dirty="0"/>
              <a:t>Models </a:t>
            </a:r>
          </a:p>
          <a:p>
            <a:r>
              <a:rPr lang="en-US" dirty="0"/>
              <a:t>Endpoints</a:t>
            </a:r>
          </a:p>
          <a:p>
            <a:r>
              <a:rPr lang="en-US" dirty="0"/>
              <a:t> Real-Time Endpoints</a:t>
            </a:r>
          </a:p>
          <a:p>
            <a:r>
              <a:rPr lang="en-US" dirty="0"/>
              <a:t> Pipeline Endpoints</a:t>
            </a:r>
          </a:p>
          <a:p>
            <a:r>
              <a:rPr lang="en-US" dirty="0"/>
              <a:t>Compute</a:t>
            </a:r>
          </a:p>
          <a:p>
            <a:r>
              <a:rPr lang="en-US" dirty="0"/>
              <a:t>Environments</a:t>
            </a:r>
          </a:p>
          <a:p>
            <a:r>
              <a:rPr lang="en-US" dirty="0"/>
              <a:t>Datastores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35" marR="0" lvl="0" indent="0" algn="l" defTabSz="91399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2CBDA9-B00E-480B-A4E3-574397E3ACC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2020-01-25 11:20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1045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E97025-384F-4218-BF58-8C7CDC662045}" type="datetime8">
              <a:rPr lang="en-US" smtClean="0"/>
              <a:t>2020-01-29 15:26</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98596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EE97025-384F-4218-BF58-8C7CDC662045}" type="datetime8">
              <a:rPr lang="en-US" smtClean="0"/>
              <a:t>2020-01-29 15:02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380976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6078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613660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5243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31926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856153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48507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52349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77552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434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9163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27251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9970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242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1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4363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307521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416425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977152354"/>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73115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8645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482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22658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2" name="Rectangle 1">
            <a:extLst>
              <a:ext uri="{FF2B5EF4-FFF2-40B4-BE49-F238E27FC236}">
                <a16:creationId xmlns:a16="http://schemas.microsoft.com/office/drawing/2014/main" id="{C5425DAE-615C-43B0-B402-C4EAEA056288}"/>
              </a:ext>
            </a:extLst>
          </p:cNvPr>
          <p:cNvSpPr/>
          <p:nvPr userDrawn="1"/>
        </p:nvSpPr>
        <p:spPr bwMode="auto">
          <a:xfrm>
            <a:off x="200025" y="2609850"/>
            <a:ext cx="9772650" cy="33909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95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6030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9382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6301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32229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9">
            <a:extLst>
              <a:ext uri="{FF2B5EF4-FFF2-40B4-BE49-F238E27FC236}">
                <a16:creationId xmlns:a16="http://schemas.microsoft.com/office/drawing/2014/main" id="{9BD5E06F-7AD1-8645-8492-77AAEE69C746}"/>
              </a:ext>
            </a:extLst>
          </p:cNvPr>
          <p:cNvSpPr>
            <a:spLocks noGrp="1"/>
          </p:cNvSpPr>
          <p:nvPr>
            <p:ph type="body" sz="quarter" idx="14" hasCustomPrompt="1"/>
          </p:nvPr>
        </p:nvSpPr>
        <p:spPr>
          <a:xfrm>
            <a:off x="585217" y="2069103"/>
            <a:ext cx="2896537"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393674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7" grpId="0" build="p">
        <p:tmplLst>
          <p:tmpl lvl="1">
            <p:tnLst>
              <p:par>
                <p:cTn presetID="10"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Left - List Right - No Animation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1630800"/>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9">
            <a:extLst>
              <a:ext uri="{FF2B5EF4-FFF2-40B4-BE49-F238E27FC236}">
                <a16:creationId xmlns:a16="http://schemas.microsoft.com/office/drawing/2014/main" id="{2127F81C-E226-7045-96B4-EA09A1C75B0C}"/>
              </a:ext>
            </a:extLst>
          </p:cNvPr>
          <p:cNvSpPr>
            <a:spLocks noGrp="1"/>
          </p:cNvSpPr>
          <p:nvPr>
            <p:ph type="body" sz="quarter" idx="14" hasCustomPrompt="1"/>
          </p:nvPr>
        </p:nvSpPr>
        <p:spPr>
          <a:xfrm>
            <a:off x="585218" y="1630800"/>
            <a:ext cx="2861368" cy="579518"/>
          </a:xfrm>
        </p:spPr>
        <p:txBody>
          <a:bodyPr lIns="274320" anchor="t"/>
          <a:lstStyle>
            <a:lvl1pPr marL="0" indent="0" algn="l">
              <a:lnSpc>
                <a:spcPct val="150000"/>
              </a:lnSpc>
              <a:buNone/>
              <a:defRPr/>
            </a:lvl1pPr>
          </a:lstStyle>
          <a:p>
            <a:pPr lvl="0"/>
            <a:r>
              <a:rPr lang="en-US"/>
              <a:t>Click to add text</a:t>
            </a:r>
          </a:p>
        </p:txBody>
      </p:sp>
    </p:spTree>
    <p:extLst>
      <p:ext uri="{BB962C8B-B14F-4D97-AF65-F5344CB8AC3E}">
        <p14:creationId xmlns:p14="http://schemas.microsoft.com/office/powerpoint/2010/main" val="1282326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97370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37137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3252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15701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236887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869662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23961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587907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725646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90252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25972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0010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80230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688463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61741827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3028045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983548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31970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705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53909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1874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557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6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28280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90531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2765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36608887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0307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15687"/>
          </a:xfrm>
        </p:spPr>
        <p:txBody>
          <a:bodyPr wrap="square" lIns="0" tIns="0" rIns="0" bIns="0">
            <a:spAutoFit/>
          </a:bodyPr>
          <a:lstStyle>
            <a:lvl1pPr>
              <a:lnSpc>
                <a:spcPts val="3137"/>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9019937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
        <p:nvSpPr>
          <p:cNvPr id="4" name="Text Placeholder 4">
            <a:extLst>
              <a:ext uri="{FF2B5EF4-FFF2-40B4-BE49-F238E27FC236}">
                <a16:creationId xmlns:a16="http://schemas.microsoft.com/office/drawing/2014/main" id="{E38AD133-4FF8-416A-997B-6F6B2BB34AE1}"/>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a:t>
            </a:r>
            <a:r>
              <a:rPr lang="en-US" dirty="0" err="1">
                <a:solidFill>
                  <a:schemeClr val="bg1"/>
                </a:solidFill>
              </a:rPr>
              <a:t>mlops</a:t>
            </a:r>
            <a:r>
              <a:rPr lang="en-US" dirty="0">
                <a:solidFill>
                  <a:schemeClr val="bg1"/>
                </a:solidFill>
              </a:rPr>
              <a:t>-r</a:t>
            </a:r>
          </a:p>
        </p:txBody>
      </p:sp>
      <p:sp>
        <p:nvSpPr>
          <p:cNvPr id="6" name="Text Placeholder 4">
            <a:extLst>
              <a:ext uri="{FF2B5EF4-FFF2-40B4-BE49-F238E27FC236}">
                <a16:creationId xmlns:a16="http://schemas.microsoft.com/office/drawing/2014/main" id="{7808D9D9-410E-444E-A371-601B0BD9618A}"/>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revodavid</a:t>
            </a:r>
            <a:r>
              <a:rPr lang="en-US" dirty="0">
                <a:solidFill>
                  <a:schemeClr val="bg1"/>
                </a:solidFill>
              </a:rPr>
              <a:t> at #</a:t>
            </a:r>
            <a:r>
              <a:rPr lang="en-US" dirty="0" err="1">
                <a:solidFill>
                  <a:schemeClr val="bg1"/>
                </a:solidFill>
              </a:rPr>
              <a:t>rstudioconf</a:t>
            </a:r>
            <a:endParaRPr lang="en-US" dirty="0">
              <a:solidFill>
                <a:schemeClr val="bg1"/>
              </a:solidFill>
            </a:endParaRPr>
          </a:p>
        </p:txBody>
      </p:sp>
    </p:spTree>
    <p:extLst>
      <p:ext uri="{BB962C8B-B14F-4D97-AF65-F5344CB8AC3E}">
        <p14:creationId xmlns:p14="http://schemas.microsoft.com/office/powerpoint/2010/main" val="22273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84200" y="6400800"/>
            <a:ext cx="4164583" cy="276999"/>
          </a:xfrm>
          <a:noFill/>
        </p:spPr>
        <p:txBody>
          <a:bodyPr wrap="square" lIns="0" tIns="0" rIns="0" bIns="0">
            <a:spAutoFit/>
          </a:bodyPr>
          <a:lstStyle>
            <a:lvl1pPr marL="0" indent="0">
              <a:spcBef>
                <a:spcPts val="0"/>
              </a:spcBef>
              <a:buNone/>
              <a:defRPr sz="1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21278841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176703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8698814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81441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504125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4134786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552298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image" Target="../media/image12.emf"/><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theme" Target="../theme/theme2.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3.xml"/><Relationship Id="rId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9144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
        <p:nvSpPr>
          <p:cNvPr id="6" name="Text Placeholder 4">
            <a:extLst>
              <a:ext uri="{FF2B5EF4-FFF2-40B4-BE49-F238E27FC236}">
                <a16:creationId xmlns:a16="http://schemas.microsoft.com/office/drawing/2014/main" id="{6708B4A6-F23D-4E01-8429-8AB717F5EC3B}"/>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a:t>
            </a:r>
            <a:r>
              <a:rPr lang="en-US" dirty="0" err="1"/>
              <a:t>mlops</a:t>
            </a:r>
            <a:r>
              <a:rPr lang="en-US" dirty="0"/>
              <a:t>-r</a:t>
            </a:r>
          </a:p>
        </p:txBody>
      </p:sp>
      <p:sp>
        <p:nvSpPr>
          <p:cNvPr id="7" name="Text Placeholder 4">
            <a:extLst>
              <a:ext uri="{FF2B5EF4-FFF2-40B4-BE49-F238E27FC236}">
                <a16:creationId xmlns:a16="http://schemas.microsoft.com/office/drawing/2014/main" id="{07E75A66-FBCC-411E-9F6D-773E4C33B854}"/>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revodavid</a:t>
            </a:r>
            <a:r>
              <a:rPr lang="en-US" dirty="0"/>
              <a:t> at #</a:t>
            </a:r>
            <a:r>
              <a:rPr lang="en-US" dirty="0" err="1"/>
              <a:t>rstudioconf</a:t>
            </a:r>
            <a:endParaRPr lang="en-US" dirty="0"/>
          </a:p>
        </p:txBody>
      </p:sp>
    </p:spTree>
    <p:extLst>
      <p:ext uri="{BB962C8B-B14F-4D97-AF65-F5344CB8AC3E}">
        <p14:creationId xmlns:p14="http://schemas.microsoft.com/office/powerpoint/2010/main" val="1689969152"/>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58" r:id="rId6"/>
    <p:sldLayoutId id="2147484760" r:id="rId7"/>
    <p:sldLayoutId id="2147484759"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 id="2147484761" r:id="rId23"/>
    <p:sldLayoutId id="2147484764" r:id="rId24"/>
    <p:sldLayoutId id="2147484765" r:id="rId25"/>
  </p:sldLayoutIdLst>
  <p:transition>
    <p:fade/>
  </p:transition>
  <p:hf hdr="0" ftr="0" dt="0"/>
  <p:txStyles>
    <p:title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a:t>
            </a:r>
            <a:r>
              <a:rPr lang="en-US" dirty="0" err="1"/>
              <a:t>mlops</a:t>
            </a:r>
            <a:r>
              <a:rPr lang="en-US" dirty="0"/>
              <a:t>-r</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revodavid</a:t>
            </a:r>
            <a:r>
              <a:rPr lang="en-US" dirty="0"/>
              <a:t> at #</a:t>
            </a:r>
            <a:r>
              <a:rPr lang="en-US" dirty="0" err="1"/>
              <a:t>rstudioconf</a:t>
            </a:r>
            <a:endParaRPr lang="en-US" dirty="0"/>
          </a:p>
        </p:txBody>
      </p:sp>
    </p:spTree>
    <p:extLst>
      <p:ext uri="{BB962C8B-B14F-4D97-AF65-F5344CB8AC3E}">
        <p14:creationId xmlns:p14="http://schemas.microsoft.com/office/powerpoint/2010/main" val="2251804071"/>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 id="2147484796" r:id="rId29"/>
    <p:sldLayoutId id="2147484797" r:id="rId30"/>
    <p:sldLayoutId id="2147484798" r:id="rId31"/>
    <p:sldLayoutId id="2147484799" r:id="rId32"/>
    <p:sldLayoutId id="2147484800" r:id="rId33"/>
    <p:sldLayoutId id="2147484801" r:id="rId34"/>
    <p:sldLayoutId id="2147484802" r:id="rId35"/>
    <p:sldLayoutId id="2147484803" r:id="rId36"/>
    <p:sldLayoutId id="2147484804" r:id="rId37"/>
    <p:sldLayoutId id="2147484805" r:id="rId38"/>
    <p:sldLayoutId id="2147484808" r:id="rId39"/>
    <p:sldLayoutId id="2147484809" r:id="rId40"/>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51" name="Text Placeholder 4">
            <a:extLst>
              <a:ext uri="{FF2B5EF4-FFF2-40B4-BE49-F238E27FC236}">
                <a16:creationId xmlns:a16="http://schemas.microsoft.com/office/drawing/2014/main" id="{CBA33E4C-A0EF-420B-AB3D-4B9788F1A1A2}"/>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a:t>
            </a:r>
            <a:r>
              <a:rPr lang="en-US" dirty="0" err="1">
                <a:solidFill>
                  <a:schemeClr val="bg1"/>
                </a:solidFill>
              </a:rPr>
              <a:t>mlops</a:t>
            </a:r>
            <a:r>
              <a:rPr lang="en-US" dirty="0">
                <a:solidFill>
                  <a:schemeClr val="bg1"/>
                </a:solidFill>
              </a:rPr>
              <a:t>-r</a:t>
            </a:r>
          </a:p>
        </p:txBody>
      </p:sp>
      <p:sp>
        <p:nvSpPr>
          <p:cNvPr id="52" name="Text Placeholder 4">
            <a:extLst>
              <a:ext uri="{FF2B5EF4-FFF2-40B4-BE49-F238E27FC236}">
                <a16:creationId xmlns:a16="http://schemas.microsoft.com/office/drawing/2014/main" id="{9A429EAB-9C93-4C89-B466-D24C428E479D}"/>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revodavid</a:t>
            </a:r>
            <a:r>
              <a:rPr lang="en-US" dirty="0">
                <a:solidFill>
                  <a:schemeClr val="bg1"/>
                </a:solidFill>
              </a:rPr>
              <a:t> at #</a:t>
            </a:r>
            <a:r>
              <a:rPr lang="en-US" dirty="0" err="1">
                <a:solidFill>
                  <a:schemeClr val="bg1"/>
                </a:solidFill>
              </a:rPr>
              <a:t>rstudioconf</a:t>
            </a:r>
            <a:endParaRPr lang="en-US" dirty="0">
              <a:solidFill>
                <a:schemeClr val="bg1"/>
              </a:solidFill>
            </a:endParaRPr>
          </a:p>
        </p:txBody>
      </p:sp>
    </p:spTree>
    <p:extLst>
      <p:ext uri="{BB962C8B-B14F-4D97-AF65-F5344CB8AC3E}">
        <p14:creationId xmlns:p14="http://schemas.microsoft.com/office/powerpoint/2010/main" val="2518472471"/>
      </p:ext>
    </p:extLst>
  </p:cSld>
  <p:clrMap bg1="lt1" tx1="dk1" bg2="lt2" tx2="dk2" accent1="accent1" accent2="accent2" accent3="accent3" accent4="accent4" accent5="accent5" accent6="accent6" hlink="hlink" folHlink="folHlink"/>
  <p:sldLayoutIdLst>
    <p:sldLayoutId id="2147484807"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5.pn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5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1CF9-5D39-4F52-928F-EA0EADE1809C}"/>
              </a:ext>
            </a:extLst>
          </p:cNvPr>
          <p:cNvSpPr>
            <a:spLocks noGrp="1"/>
          </p:cNvSpPr>
          <p:nvPr>
            <p:ph type="title"/>
          </p:nvPr>
        </p:nvSpPr>
        <p:spPr/>
        <p:txBody>
          <a:bodyPr/>
          <a:lstStyle/>
          <a:p>
            <a:r>
              <a:rPr lang="en-US" dirty="0" err="1"/>
              <a:t>MLOps</a:t>
            </a:r>
            <a:r>
              <a:rPr lang="en-US" dirty="0"/>
              <a:t> for R with Azure Machine Learning</a:t>
            </a:r>
          </a:p>
        </p:txBody>
      </p:sp>
      <p:sp>
        <p:nvSpPr>
          <p:cNvPr id="3" name="Text Placeholder 2">
            <a:extLst>
              <a:ext uri="{FF2B5EF4-FFF2-40B4-BE49-F238E27FC236}">
                <a16:creationId xmlns:a16="http://schemas.microsoft.com/office/drawing/2014/main" id="{8BD86179-E2DA-454A-86CC-D65365DA9D28}"/>
              </a:ext>
            </a:extLst>
          </p:cNvPr>
          <p:cNvSpPr>
            <a:spLocks noGrp="1"/>
          </p:cNvSpPr>
          <p:nvPr>
            <p:ph type="body" sz="quarter" idx="12"/>
          </p:nvPr>
        </p:nvSpPr>
        <p:spPr/>
        <p:txBody>
          <a:bodyPr/>
          <a:lstStyle/>
          <a:p>
            <a:r>
              <a:rPr lang="en-US" sz="2000" dirty="0"/>
              <a:t>David Smith</a:t>
            </a:r>
            <a:br>
              <a:rPr lang="en-US" sz="2000" dirty="0"/>
            </a:br>
            <a:r>
              <a:rPr lang="en-US" sz="2000" dirty="0"/>
              <a:t>Cloud Advocate, Microsoft</a:t>
            </a:r>
            <a:br>
              <a:rPr lang="en-US" sz="2000" dirty="0"/>
            </a:br>
            <a:r>
              <a:rPr lang="en-US" sz="2000" dirty="0"/>
              <a:t>@revodavid</a:t>
            </a:r>
          </a:p>
        </p:txBody>
      </p:sp>
    </p:spTree>
    <p:extLst>
      <p:ext uri="{BB962C8B-B14F-4D97-AF65-F5344CB8AC3E}">
        <p14:creationId xmlns:p14="http://schemas.microsoft.com/office/powerpoint/2010/main" val="244521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DF0861E-25CE-4002-893F-E0B211AC4C56}"/>
              </a:ext>
            </a:extLst>
          </p:cNvPr>
          <p:cNvGraphicFramePr/>
          <p:nvPr>
            <p:extLst>
              <p:ext uri="{D42A27DB-BD31-4B8C-83A1-F6EECF244321}">
                <p14:modId xmlns:p14="http://schemas.microsoft.com/office/powerpoint/2010/main" val="3567856906"/>
              </p:ext>
            </p:extLst>
          </p:nvPr>
        </p:nvGraphicFramePr>
        <p:xfrm>
          <a:off x="559390" y="1217428"/>
          <a:ext cx="5974317" cy="4920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a:extLst>
              <a:ext uri="{FF2B5EF4-FFF2-40B4-BE49-F238E27FC236}">
                <a16:creationId xmlns:a16="http://schemas.microsoft.com/office/drawing/2014/main" id="{3AC5C67A-3AB5-494C-8AF4-13E7C4CFC27C}"/>
              </a:ext>
            </a:extLst>
          </p:cNvPr>
          <p:cNvSpPr>
            <a:spLocks noGrp="1"/>
          </p:cNvSpPr>
          <p:nvPr>
            <p:ph type="title"/>
          </p:nvPr>
        </p:nvSpPr>
        <p:spPr/>
        <p:txBody>
          <a:bodyPr/>
          <a:lstStyle/>
          <a:p>
            <a:r>
              <a:rPr lang="en-US" dirty="0"/>
              <a:t>Accident fatality prediction app</a:t>
            </a:r>
          </a:p>
        </p:txBody>
      </p:sp>
      <p:pic>
        <p:nvPicPr>
          <p:cNvPr id="7" name="Picture 6">
            <a:extLst>
              <a:ext uri="{FF2B5EF4-FFF2-40B4-BE49-F238E27FC236}">
                <a16:creationId xmlns:a16="http://schemas.microsoft.com/office/drawing/2014/main" id="{2C36F35E-BD8F-4739-8DB8-AFC6B0DCC6B9}"/>
              </a:ext>
            </a:extLst>
          </p:cNvPr>
          <p:cNvPicPr>
            <a:picLocks noChangeAspect="1"/>
          </p:cNvPicPr>
          <p:nvPr/>
        </p:nvPicPr>
        <p:blipFill>
          <a:blip r:embed="rId7"/>
          <a:stretch>
            <a:fillRect/>
          </a:stretch>
        </p:blipFill>
        <p:spPr>
          <a:xfrm>
            <a:off x="7568751" y="457199"/>
            <a:ext cx="3116970" cy="5616191"/>
          </a:xfrm>
          <a:prstGeom prst="rect">
            <a:avLst/>
          </a:prstGeom>
        </p:spPr>
      </p:pic>
    </p:spTree>
    <p:extLst>
      <p:ext uri="{BB962C8B-B14F-4D97-AF65-F5344CB8AC3E}">
        <p14:creationId xmlns:p14="http://schemas.microsoft.com/office/powerpoint/2010/main" val="20255422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B0ACA-0710-463D-8603-68D2F52393BA}"/>
              </a:ext>
            </a:extLst>
          </p:cNvPr>
          <p:cNvSpPr>
            <a:spLocks noGrp="1"/>
          </p:cNvSpPr>
          <p:nvPr>
            <p:ph type="title"/>
          </p:nvPr>
        </p:nvSpPr>
        <p:spPr/>
        <p:txBody>
          <a:bodyPr/>
          <a:lstStyle/>
          <a:p>
            <a:r>
              <a:rPr lang="en-US" dirty="0"/>
              <a:t>Create compute instance for interactive work</a:t>
            </a:r>
          </a:p>
        </p:txBody>
      </p:sp>
      <p:sp>
        <p:nvSpPr>
          <p:cNvPr id="4" name="Text Placeholder 3">
            <a:extLst>
              <a:ext uri="{FF2B5EF4-FFF2-40B4-BE49-F238E27FC236}">
                <a16:creationId xmlns:a16="http://schemas.microsoft.com/office/drawing/2014/main" id="{7E431E0C-F52B-46D0-82B8-FCB7A461C367}"/>
              </a:ext>
            </a:extLst>
          </p:cNvPr>
          <p:cNvSpPr>
            <a:spLocks noGrp="1"/>
          </p:cNvSpPr>
          <p:nvPr>
            <p:ph type="body" sz="quarter" idx="10"/>
          </p:nvPr>
        </p:nvSpPr>
        <p:spPr>
          <a:xfrm>
            <a:off x="733055" y="4293917"/>
            <a:ext cx="10590047" cy="1877437"/>
          </a:xfrm>
        </p:spPr>
        <p:txBody>
          <a:bodyPr/>
          <a:lstStyle/>
          <a:p>
            <a:r>
              <a:rPr lang="en-US" dirty="0"/>
              <a:t>Instances are persistent, charge at usual VM rates</a:t>
            </a:r>
            <a:br>
              <a:rPr lang="en-US" dirty="0"/>
            </a:br>
            <a:br>
              <a:rPr lang="en-US" dirty="0"/>
            </a:br>
            <a:r>
              <a:rPr lang="en-US" dirty="0"/>
              <a:t>… or just use desktop R/</a:t>
            </a:r>
            <a:r>
              <a:rPr lang="en-US" dirty="0" err="1"/>
              <a:t>Rstudio</a:t>
            </a:r>
            <a:r>
              <a:rPr lang="en-US" dirty="0"/>
              <a:t> with </a:t>
            </a:r>
            <a:r>
              <a:rPr lang="en-US" dirty="0" err="1"/>
              <a:t>azuremlsdk</a:t>
            </a:r>
            <a:r>
              <a:rPr lang="en-US" dirty="0"/>
              <a:t> package</a:t>
            </a:r>
          </a:p>
          <a:p>
            <a:r>
              <a:rPr lang="en-US" dirty="0"/>
              <a:t>… or use your own attached compute server</a:t>
            </a:r>
          </a:p>
        </p:txBody>
      </p:sp>
      <p:pic>
        <p:nvPicPr>
          <p:cNvPr id="3" name="Picture 2">
            <a:extLst>
              <a:ext uri="{FF2B5EF4-FFF2-40B4-BE49-F238E27FC236}">
                <a16:creationId xmlns:a16="http://schemas.microsoft.com/office/drawing/2014/main" id="{48B97B5E-FFB5-4947-AF97-9D6620935C73}"/>
              </a:ext>
            </a:extLst>
          </p:cNvPr>
          <p:cNvPicPr>
            <a:picLocks noChangeAspect="1"/>
          </p:cNvPicPr>
          <p:nvPr/>
        </p:nvPicPr>
        <p:blipFill>
          <a:blip r:embed="rId3"/>
          <a:stretch>
            <a:fillRect/>
          </a:stretch>
        </p:blipFill>
        <p:spPr>
          <a:xfrm>
            <a:off x="964589" y="1339525"/>
            <a:ext cx="10358513" cy="2786083"/>
          </a:xfrm>
          <a:prstGeom prst="rect">
            <a:avLst/>
          </a:prstGeom>
        </p:spPr>
      </p:pic>
    </p:spTree>
    <p:extLst>
      <p:ext uri="{BB962C8B-B14F-4D97-AF65-F5344CB8AC3E}">
        <p14:creationId xmlns:p14="http://schemas.microsoft.com/office/powerpoint/2010/main" val="19026322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581E-3878-4546-A522-6C235CC7A197}"/>
              </a:ext>
            </a:extLst>
          </p:cNvPr>
          <p:cNvSpPr>
            <a:spLocks noGrp="1"/>
          </p:cNvSpPr>
          <p:nvPr>
            <p:ph type="title"/>
          </p:nvPr>
        </p:nvSpPr>
        <p:spPr/>
        <p:txBody>
          <a:bodyPr/>
          <a:lstStyle/>
          <a:p>
            <a:r>
              <a:rPr lang="en-US" dirty="0"/>
              <a:t>Use Compute Instance to prep and share data</a:t>
            </a:r>
          </a:p>
        </p:txBody>
      </p:sp>
      <p:sp>
        <p:nvSpPr>
          <p:cNvPr id="5" name="Text Placeholder 4">
            <a:extLst>
              <a:ext uri="{FF2B5EF4-FFF2-40B4-BE49-F238E27FC236}">
                <a16:creationId xmlns:a16="http://schemas.microsoft.com/office/drawing/2014/main" id="{0B39B72F-9D30-4ADA-8A68-232D35F5DE27}"/>
              </a:ext>
            </a:extLst>
          </p:cNvPr>
          <p:cNvSpPr>
            <a:spLocks noGrp="1"/>
          </p:cNvSpPr>
          <p:nvPr>
            <p:ph type="body" sz="quarter" idx="10"/>
          </p:nvPr>
        </p:nvSpPr>
        <p:spPr>
          <a:xfrm>
            <a:off x="5569874" y="1404533"/>
            <a:ext cx="6032846" cy="4308872"/>
          </a:xfrm>
        </p:spPr>
        <p:txBody>
          <a:bodyPr/>
          <a:lstStyle/>
          <a:p>
            <a:r>
              <a:rPr lang="en-US" dirty="0" err="1"/>
              <a:t>azuremlsdk</a:t>
            </a:r>
            <a:r>
              <a:rPr lang="en-US" dirty="0"/>
              <a:t> package and auth keys pre-installed on compute instance</a:t>
            </a:r>
            <a:br>
              <a:rPr lang="en-US" dirty="0"/>
            </a:br>
            <a:br>
              <a:rPr lang="en-US" dirty="0"/>
            </a:br>
            <a:r>
              <a:rPr lang="en-US" dirty="0"/>
              <a:t>Normal R code for data / model experimentation</a:t>
            </a:r>
            <a:br>
              <a:rPr lang="en-US" dirty="0"/>
            </a:br>
            <a:br>
              <a:rPr lang="en-US" dirty="0"/>
            </a:br>
            <a:br>
              <a:rPr lang="en-US" dirty="0"/>
            </a:br>
            <a:r>
              <a:rPr lang="en-US" dirty="0"/>
              <a:t>Export data to shared, persistent datastore</a:t>
            </a:r>
            <a:br>
              <a:rPr lang="en-US" dirty="0"/>
            </a:br>
            <a:r>
              <a:rPr lang="en-US" dirty="0"/>
              <a:t>Can use for files other than data, too</a:t>
            </a:r>
          </a:p>
        </p:txBody>
      </p:sp>
      <p:pic>
        <p:nvPicPr>
          <p:cNvPr id="3" name="Picture 2">
            <a:extLst>
              <a:ext uri="{FF2B5EF4-FFF2-40B4-BE49-F238E27FC236}">
                <a16:creationId xmlns:a16="http://schemas.microsoft.com/office/drawing/2014/main" id="{0369D622-45BF-4818-9F97-2778598FB2DA}"/>
              </a:ext>
            </a:extLst>
          </p:cNvPr>
          <p:cNvPicPr>
            <a:picLocks noChangeAspect="1"/>
          </p:cNvPicPr>
          <p:nvPr/>
        </p:nvPicPr>
        <p:blipFill>
          <a:blip r:embed="rId2"/>
          <a:stretch>
            <a:fillRect/>
          </a:stretch>
        </p:blipFill>
        <p:spPr>
          <a:xfrm>
            <a:off x="588263" y="1404533"/>
            <a:ext cx="4981611" cy="4452970"/>
          </a:xfrm>
          <a:prstGeom prst="rect">
            <a:avLst/>
          </a:prstGeom>
        </p:spPr>
      </p:pic>
    </p:spTree>
    <p:extLst>
      <p:ext uri="{BB962C8B-B14F-4D97-AF65-F5344CB8AC3E}">
        <p14:creationId xmlns:p14="http://schemas.microsoft.com/office/powerpoint/2010/main" val="6317213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BD2B-22FA-422F-96B6-AEEB77EC2B6A}"/>
              </a:ext>
            </a:extLst>
          </p:cNvPr>
          <p:cNvSpPr>
            <a:spLocks noGrp="1"/>
          </p:cNvSpPr>
          <p:nvPr>
            <p:ph type="title"/>
          </p:nvPr>
        </p:nvSpPr>
        <p:spPr/>
        <p:txBody>
          <a:bodyPr/>
          <a:lstStyle/>
          <a:p>
            <a:r>
              <a:rPr lang="en-US" dirty="0"/>
              <a:t>Create 2-node training cluster</a:t>
            </a:r>
          </a:p>
        </p:txBody>
      </p:sp>
      <p:sp>
        <p:nvSpPr>
          <p:cNvPr id="11" name="Text Placeholder 10">
            <a:extLst>
              <a:ext uri="{FF2B5EF4-FFF2-40B4-BE49-F238E27FC236}">
                <a16:creationId xmlns:a16="http://schemas.microsoft.com/office/drawing/2014/main" id="{C498C786-1993-468B-99E9-AB209C6A3D22}"/>
              </a:ext>
            </a:extLst>
          </p:cNvPr>
          <p:cNvSpPr>
            <a:spLocks noGrp="1"/>
          </p:cNvSpPr>
          <p:nvPr>
            <p:ph type="body" sz="quarter" idx="10"/>
          </p:nvPr>
        </p:nvSpPr>
        <p:spPr>
          <a:xfrm>
            <a:off x="7316520" y="1492269"/>
            <a:ext cx="4445943" cy="4717061"/>
          </a:xfrm>
        </p:spPr>
        <p:txBody>
          <a:bodyPr/>
          <a:lstStyle/>
          <a:p>
            <a:r>
              <a:rPr lang="en-US" dirty="0"/>
              <a:t>Nodes pre-loaded with R and R packages</a:t>
            </a:r>
          </a:p>
          <a:p>
            <a:r>
              <a:rPr lang="en-US" dirty="0"/>
              <a:t>Scales up as jobs added to queue, scales down when unused</a:t>
            </a:r>
          </a:p>
          <a:p>
            <a:r>
              <a:rPr lang="en-US" dirty="0"/>
              <a:t>Resize as needed</a:t>
            </a:r>
          </a:p>
          <a:p>
            <a:r>
              <a:rPr lang="en-US" dirty="0"/>
              <a:t>Shared between workspace users (Python and R)</a:t>
            </a:r>
          </a:p>
          <a:p>
            <a:r>
              <a:rPr lang="en-US" dirty="0"/>
              <a:t>Low priority nodes for ~80% discount</a:t>
            </a:r>
          </a:p>
          <a:p>
            <a:r>
              <a:rPr lang="en-US" dirty="0"/>
              <a:t>GPU clusters available</a:t>
            </a:r>
          </a:p>
        </p:txBody>
      </p:sp>
      <p:pic>
        <p:nvPicPr>
          <p:cNvPr id="12" name="Picture 11">
            <a:extLst>
              <a:ext uri="{FF2B5EF4-FFF2-40B4-BE49-F238E27FC236}">
                <a16:creationId xmlns:a16="http://schemas.microsoft.com/office/drawing/2014/main" id="{B83FACD7-88B8-40E3-8B73-840B04AC403D}"/>
              </a:ext>
            </a:extLst>
          </p:cNvPr>
          <p:cNvPicPr>
            <a:picLocks noChangeAspect="1"/>
          </p:cNvPicPr>
          <p:nvPr/>
        </p:nvPicPr>
        <p:blipFill rotWithShape="1">
          <a:blip r:embed="rId2"/>
          <a:srcRect l="12871" t="48542" r="52942" b="13191"/>
          <a:stretch/>
        </p:blipFill>
        <p:spPr>
          <a:xfrm>
            <a:off x="426424" y="3590920"/>
            <a:ext cx="4619929" cy="2875612"/>
          </a:xfrm>
          <a:prstGeom prst="rect">
            <a:avLst/>
          </a:prstGeom>
        </p:spPr>
      </p:pic>
      <p:pic>
        <p:nvPicPr>
          <p:cNvPr id="13" name="Picture 12">
            <a:extLst>
              <a:ext uri="{FF2B5EF4-FFF2-40B4-BE49-F238E27FC236}">
                <a16:creationId xmlns:a16="http://schemas.microsoft.com/office/drawing/2014/main" id="{B7720B17-53E4-4247-BA1B-D41EF4C9DE46}"/>
              </a:ext>
            </a:extLst>
          </p:cNvPr>
          <p:cNvPicPr>
            <a:picLocks noChangeAspect="1"/>
          </p:cNvPicPr>
          <p:nvPr/>
        </p:nvPicPr>
        <p:blipFill>
          <a:blip r:embed="rId3"/>
          <a:stretch>
            <a:fillRect/>
          </a:stretch>
        </p:blipFill>
        <p:spPr>
          <a:xfrm>
            <a:off x="511979" y="1539829"/>
            <a:ext cx="6491335" cy="2162191"/>
          </a:xfrm>
          <a:prstGeom prst="rect">
            <a:avLst/>
          </a:prstGeom>
        </p:spPr>
      </p:pic>
    </p:spTree>
    <p:extLst>
      <p:ext uri="{BB962C8B-B14F-4D97-AF65-F5344CB8AC3E}">
        <p14:creationId xmlns:p14="http://schemas.microsoft.com/office/powerpoint/2010/main" val="3198608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BD2B-22FA-422F-96B6-AEEB77EC2B6A}"/>
              </a:ext>
            </a:extLst>
          </p:cNvPr>
          <p:cNvSpPr>
            <a:spLocks noGrp="1"/>
          </p:cNvSpPr>
          <p:nvPr>
            <p:ph type="title"/>
          </p:nvPr>
        </p:nvSpPr>
        <p:spPr/>
        <p:txBody>
          <a:bodyPr/>
          <a:lstStyle/>
          <a:p>
            <a:r>
              <a:rPr lang="en-US" dirty="0"/>
              <a:t>Train models and choose one to deploy</a:t>
            </a:r>
          </a:p>
        </p:txBody>
      </p:sp>
      <p:sp>
        <p:nvSpPr>
          <p:cNvPr id="6" name="Text Placeholder 5">
            <a:extLst>
              <a:ext uri="{FF2B5EF4-FFF2-40B4-BE49-F238E27FC236}">
                <a16:creationId xmlns:a16="http://schemas.microsoft.com/office/drawing/2014/main" id="{C57E6D95-D9FC-4ECE-A1DD-0F07EBD1D25F}"/>
              </a:ext>
            </a:extLst>
          </p:cNvPr>
          <p:cNvSpPr>
            <a:spLocks noGrp="1"/>
          </p:cNvSpPr>
          <p:nvPr>
            <p:ph type="body" sz="quarter" idx="10"/>
          </p:nvPr>
        </p:nvSpPr>
        <p:spPr>
          <a:xfrm>
            <a:off x="588263" y="3943337"/>
            <a:ext cx="10964539" cy="1600438"/>
          </a:xfrm>
        </p:spPr>
        <p:txBody>
          <a:bodyPr/>
          <a:lstStyle/>
          <a:p>
            <a:r>
              <a:rPr lang="en-US" dirty="0"/>
              <a:t>Experiments tracked with source scripts and recorded metrics</a:t>
            </a:r>
          </a:p>
          <a:p>
            <a:r>
              <a:rPr lang="en-US" dirty="0"/>
              <a:t>Control execution with command line parameters</a:t>
            </a:r>
          </a:p>
          <a:p>
            <a:r>
              <a:rPr lang="en-US" dirty="0"/>
              <a:t>Most packages pre-loaded, custom packages supported</a:t>
            </a:r>
          </a:p>
        </p:txBody>
      </p:sp>
      <p:pic>
        <p:nvPicPr>
          <p:cNvPr id="12" name="Picture 11">
            <a:extLst>
              <a:ext uri="{FF2B5EF4-FFF2-40B4-BE49-F238E27FC236}">
                <a16:creationId xmlns:a16="http://schemas.microsoft.com/office/drawing/2014/main" id="{D11D0025-2327-40AD-B939-40365FA72281}"/>
              </a:ext>
            </a:extLst>
          </p:cNvPr>
          <p:cNvPicPr>
            <a:picLocks noChangeAspect="1"/>
          </p:cNvPicPr>
          <p:nvPr/>
        </p:nvPicPr>
        <p:blipFill>
          <a:blip r:embed="rId2"/>
          <a:stretch>
            <a:fillRect/>
          </a:stretch>
        </p:blipFill>
        <p:spPr>
          <a:xfrm>
            <a:off x="588263" y="1195925"/>
            <a:ext cx="7972483" cy="2238391"/>
          </a:xfrm>
          <a:prstGeom prst="rect">
            <a:avLst/>
          </a:prstGeom>
        </p:spPr>
      </p:pic>
    </p:spTree>
    <p:extLst>
      <p:ext uri="{BB962C8B-B14F-4D97-AF65-F5344CB8AC3E}">
        <p14:creationId xmlns:p14="http://schemas.microsoft.com/office/powerpoint/2010/main" val="32894959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3308D1-CE16-4E48-BDD9-BD719E864F76}"/>
              </a:ext>
            </a:extLst>
          </p:cNvPr>
          <p:cNvPicPr>
            <a:picLocks noChangeAspect="1"/>
          </p:cNvPicPr>
          <p:nvPr/>
        </p:nvPicPr>
        <p:blipFill>
          <a:blip r:embed="rId2"/>
          <a:stretch>
            <a:fillRect/>
          </a:stretch>
        </p:blipFill>
        <p:spPr>
          <a:xfrm>
            <a:off x="0" y="129433"/>
            <a:ext cx="12192000" cy="6141933"/>
          </a:xfrm>
          <a:prstGeom prst="rect">
            <a:avLst/>
          </a:prstGeom>
        </p:spPr>
      </p:pic>
    </p:spTree>
    <p:extLst>
      <p:ext uri="{BB962C8B-B14F-4D97-AF65-F5344CB8AC3E}">
        <p14:creationId xmlns:p14="http://schemas.microsoft.com/office/powerpoint/2010/main" val="7946186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DABEE-E107-4AE2-BEC3-92F34E365FD0}"/>
              </a:ext>
            </a:extLst>
          </p:cNvPr>
          <p:cNvSpPr>
            <a:spLocks noGrp="1"/>
          </p:cNvSpPr>
          <p:nvPr>
            <p:ph type="body" sz="quarter" idx="10"/>
          </p:nvPr>
        </p:nvSpPr>
        <p:spPr>
          <a:xfrm>
            <a:off x="7070652" y="1375020"/>
            <a:ext cx="3893050" cy="4197303"/>
          </a:xfrm>
        </p:spPr>
        <p:txBody>
          <a:bodyPr/>
          <a:lstStyle/>
          <a:p>
            <a:r>
              <a:rPr lang="en-US" dirty="0"/>
              <a:t>Register model with R model object</a:t>
            </a:r>
          </a:p>
          <a:p>
            <a:r>
              <a:rPr lang="en-US" dirty="0"/>
              <a:t>Models can be versioned</a:t>
            </a:r>
          </a:p>
          <a:p>
            <a:endParaRPr lang="en-US" dirty="0"/>
          </a:p>
          <a:p>
            <a:r>
              <a:rPr lang="en-US" dirty="0"/>
              <a:t>Packages (CRAN, GitHub or private) needed to execute.</a:t>
            </a:r>
          </a:p>
          <a:p>
            <a:r>
              <a:rPr lang="en-US" dirty="0"/>
              <a:t>R script receives model and data (JSON) to make prediction</a:t>
            </a:r>
          </a:p>
        </p:txBody>
      </p:sp>
      <p:sp>
        <p:nvSpPr>
          <p:cNvPr id="3" name="Title 2">
            <a:extLst>
              <a:ext uri="{FF2B5EF4-FFF2-40B4-BE49-F238E27FC236}">
                <a16:creationId xmlns:a16="http://schemas.microsoft.com/office/drawing/2014/main" id="{714DB02E-A3CA-4D3B-8982-07F79A7426D3}"/>
              </a:ext>
            </a:extLst>
          </p:cNvPr>
          <p:cNvSpPr>
            <a:spLocks noGrp="1"/>
          </p:cNvSpPr>
          <p:nvPr>
            <p:ph type="title"/>
          </p:nvPr>
        </p:nvSpPr>
        <p:spPr/>
        <p:txBody>
          <a:bodyPr/>
          <a:lstStyle/>
          <a:p>
            <a:r>
              <a:rPr lang="en-US" dirty="0"/>
              <a:t>Register model</a:t>
            </a:r>
          </a:p>
        </p:txBody>
      </p:sp>
      <p:pic>
        <p:nvPicPr>
          <p:cNvPr id="5" name="Picture 4">
            <a:extLst>
              <a:ext uri="{FF2B5EF4-FFF2-40B4-BE49-F238E27FC236}">
                <a16:creationId xmlns:a16="http://schemas.microsoft.com/office/drawing/2014/main" id="{D1C91D0A-7E3B-4D78-A9E8-69F7B9578148}"/>
              </a:ext>
            </a:extLst>
          </p:cNvPr>
          <p:cNvPicPr>
            <a:picLocks noChangeAspect="1"/>
          </p:cNvPicPr>
          <p:nvPr/>
        </p:nvPicPr>
        <p:blipFill>
          <a:blip r:embed="rId2"/>
          <a:stretch>
            <a:fillRect/>
          </a:stretch>
        </p:blipFill>
        <p:spPr>
          <a:xfrm>
            <a:off x="494445" y="1364441"/>
            <a:ext cx="6386559" cy="4129118"/>
          </a:xfrm>
          <a:prstGeom prst="rect">
            <a:avLst/>
          </a:prstGeom>
        </p:spPr>
      </p:pic>
    </p:spTree>
    <p:extLst>
      <p:ext uri="{BB962C8B-B14F-4D97-AF65-F5344CB8AC3E}">
        <p14:creationId xmlns:p14="http://schemas.microsoft.com/office/powerpoint/2010/main" val="20965663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33D6FD-BDC8-44A0-A0D9-67D420B994D0}"/>
              </a:ext>
            </a:extLst>
          </p:cNvPr>
          <p:cNvPicPr>
            <a:picLocks noChangeAspect="1"/>
          </p:cNvPicPr>
          <p:nvPr/>
        </p:nvPicPr>
        <p:blipFill>
          <a:blip r:embed="rId2"/>
          <a:stretch>
            <a:fillRect/>
          </a:stretch>
        </p:blipFill>
        <p:spPr>
          <a:xfrm>
            <a:off x="1691260" y="4709499"/>
            <a:ext cx="8119438" cy="1680288"/>
          </a:xfrm>
          <a:prstGeom prst="rect">
            <a:avLst/>
          </a:prstGeom>
        </p:spPr>
      </p:pic>
      <p:sp>
        <p:nvSpPr>
          <p:cNvPr id="2" name="Title 1">
            <a:extLst>
              <a:ext uri="{FF2B5EF4-FFF2-40B4-BE49-F238E27FC236}">
                <a16:creationId xmlns:a16="http://schemas.microsoft.com/office/drawing/2014/main" id="{7D5232AA-0BF6-42A6-B311-DCAEC5E7C3AA}"/>
              </a:ext>
            </a:extLst>
          </p:cNvPr>
          <p:cNvSpPr>
            <a:spLocks noGrp="1"/>
          </p:cNvSpPr>
          <p:nvPr>
            <p:ph type="title"/>
          </p:nvPr>
        </p:nvSpPr>
        <p:spPr/>
        <p:txBody>
          <a:bodyPr/>
          <a:lstStyle/>
          <a:p>
            <a:r>
              <a:rPr lang="en-US" dirty="0"/>
              <a:t>Deploy Model as service</a:t>
            </a:r>
          </a:p>
        </p:txBody>
      </p:sp>
      <p:sp>
        <p:nvSpPr>
          <p:cNvPr id="3" name="Text Placeholder 2">
            <a:extLst>
              <a:ext uri="{FF2B5EF4-FFF2-40B4-BE49-F238E27FC236}">
                <a16:creationId xmlns:a16="http://schemas.microsoft.com/office/drawing/2014/main" id="{DB0CC083-686A-4BE4-8461-FA2793EE27FD}"/>
              </a:ext>
            </a:extLst>
          </p:cNvPr>
          <p:cNvSpPr>
            <a:spLocks noGrp="1"/>
          </p:cNvSpPr>
          <p:nvPr>
            <p:ph type="body" sz="quarter" idx="10"/>
          </p:nvPr>
        </p:nvSpPr>
        <p:spPr>
          <a:xfrm>
            <a:off x="6921794" y="1265274"/>
            <a:ext cx="4680925" cy="3323987"/>
          </a:xfrm>
        </p:spPr>
        <p:txBody>
          <a:bodyPr/>
          <a:lstStyle/>
          <a:p>
            <a:r>
              <a:rPr lang="en-US" dirty="0"/>
              <a:t>Small container instance for testing</a:t>
            </a:r>
          </a:p>
          <a:p>
            <a:r>
              <a:rPr lang="en-US" dirty="0"/>
              <a:t>(use Kubernetes for production)</a:t>
            </a:r>
          </a:p>
          <a:p>
            <a:br>
              <a:rPr lang="en-US" dirty="0"/>
            </a:br>
            <a:r>
              <a:rPr lang="en-US" dirty="0"/>
              <a:t>Get REST endpoint for use in app</a:t>
            </a:r>
          </a:p>
        </p:txBody>
      </p:sp>
      <p:pic>
        <p:nvPicPr>
          <p:cNvPr id="6" name="Picture 5">
            <a:extLst>
              <a:ext uri="{FF2B5EF4-FFF2-40B4-BE49-F238E27FC236}">
                <a16:creationId xmlns:a16="http://schemas.microsoft.com/office/drawing/2014/main" id="{93DCEAD8-7119-40BB-A090-AC2B5924C3DD}"/>
              </a:ext>
            </a:extLst>
          </p:cNvPr>
          <p:cNvPicPr>
            <a:picLocks noChangeAspect="1"/>
          </p:cNvPicPr>
          <p:nvPr/>
        </p:nvPicPr>
        <p:blipFill>
          <a:blip r:embed="rId3"/>
          <a:stretch>
            <a:fillRect/>
          </a:stretch>
        </p:blipFill>
        <p:spPr>
          <a:xfrm>
            <a:off x="588263" y="1265274"/>
            <a:ext cx="5448340" cy="3309962"/>
          </a:xfrm>
          <a:prstGeom prst="rect">
            <a:avLst/>
          </a:prstGeom>
        </p:spPr>
      </p:pic>
    </p:spTree>
    <p:extLst>
      <p:ext uri="{BB962C8B-B14F-4D97-AF65-F5344CB8AC3E}">
        <p14:creationId xmlns:p14="http://schemas.microsoft.com/office/powerpoint/2010/main" val="17150869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DDABEE-E107-4AE2-BEC3-92F34E365FD0}"/>
              </a:ext>
            </a:extLst>
          </p:cNvPr>
          <p:cNvSpPr>
            <a:spLocks noGrp="1"/>
          </p:cNvSpPr>
          <p:nvPr>
            <p:ph type="body" sz="quarter" idx="10"/>
          </p:nvPr>
        </p:nvSpPr>
        <p:spPr>
          <a:xfrm>
            <a:off x="6326373" y="1347577"/>
            <a:ext cx="4736804" cy="3657924"/>
          </a:xfrm>
        </p:spPr>
        <p:txBody>
          <a:bodyPr/>
          <a:lstStyle/>
          <a:p>
            <a:r>
              <a:rPr lang="en-US" dirty="0"/>
              <a:t>Pass Shiny input data frame to endpoint</a:t>
            </a:r>
          </a:p>
          <a:p>
            <a:endParaRPr lang="en-US" dirty="0"/>
          </a:p>
          <a:p>
            <a:r>
              <a:rPr lang="en-US" dirty="0"/>
              <a:t>Extract prediction from endpoint response</a:t>
            </a:r>
          </a:p>
          <a:p>
            <a:endParaRPr lang="en-US" dirty="0"/>
          </a:p>
          <a:p>
            <a:r>
              <a:rPr lang="en-US" dirty="0"/>
              <a:t>Deploy Shiny app to any server</a:t>
            </a:r>
          </a:p>
          <a:p>
            <a:r>
              <a:rPr lang="en-US" dirty="0"/>
              <a:t>… or call from any another app</a:t>
            </a:r>
          </a:p>
        </p:txBody>
      </p:sp>
      <p:sp>
        <p:nvSpPr>
          <p:cNvPr id="3" name="Title 2">
            <a:extLst>
              <a:ext uri="{FF2B5EF4-FFF2-40B4-BE49-F238E27FC236}">
                <a16:creationId xmlns:a16="http://schemas.microsoft.com/office/drawing/2014/main" id="{714DB02E-A3CA-4D3B-8982-07F79A7426D3}"/>
              </a:ext>
            </a:extLst>
          </p:cNvPr>
          <p:cNvSpPr>
            <a:spLocks noGrp="1"/>
          </p:cNvSpPr>
          <p:nvPr>
            <p:ph type="title"/>
          </p:nvPr>
        </p:nvSpPr>
        <p:spPr/>
        <p:txBody>
          <a:bodyPr/>
          <a:lstStyle/>
          <a:p>
            <a:r>
              <a:rPr lang="en-US" dirty="0"/>
              <a:t>Integrate model into Shiny app</a:t>
            </a:r>
          </a:p>
        </p:txBody>
      </p:sp>
      <p:pic>
        <p:nvPicPr>
          <p:cNvPr id="4" name="Picture 3">
            <a:extLst>
              <a:ext uri="{FF2B5EF4-FFF2-40B4-BE49-F238E27FC236}">
                <a16:creationId xmlns:a16="http://schemas.microsoft.com/office/drawing/2014/main" id="{62FE53A8-2D8F-4744-94CD-63D6B9362B9B}"/>
              </a:ext>
            </a:extLst>
          </p:cNvPr>
          <p:cNvPicPr>
            <a:picLocks noChangeAspect="1"/>
          </p:cNvPicPr>
          <p:nvPr/>
        </p:nvPicPr>
        <p:blipFill>
          <a:blip r:embed="rId2"/>
          <a:stretch>
            <a:fillRect/>
          </a:stretch>
        </p:blipFill>
        <p:spPr>
          <a:xfrm>
            <a:off x="533219" y="1484956"/>
            <a:ext cx="3852891" cy="1790713"/>
          </a:xfrm>
          <a:prstGeom prst="rect">
            <a:avLst/>
          </a:prstGeom>
        </p:spPr>
      </p:pic>
      <p:pic>
        <p:nvPicPr>
          <p:cNvPr id="5" name="Picture 4">
            <a:extLst>
              <a:ext uri="{FF2B5EF4-FFF2-40B4-BE49-F238E27FC236}">
                <a16:creationId xmlns:a16="http://schemas.microsoft.com/office/drawing/2014/main" id="{ACBF24AA-4EE5-4607-ABA5-6926C3F540D8}"/>
              </a:ext>
            </a:extLst>
          </p:cNvPr>
          <p:cNvPicPr>
            <a:picLocks noChangeAspect="1"/>
          </p:cNvPicPr>
          <p:nvPr/>
        </p:nvPicPr>
        <p:blipFill>
          <a:blip r:embed="rId3"/>
          <a:stretch>
            <a:fillRect/>
          </a:stretch>
        </p:blipFill>
        <p:spPr>
          <a:xfrm>
            <a:off x="533219" y="3640811"/>
            <a:ext cx="2590214" cy="1250166"/>
          </a:xfrm>
          <a:prstGeom prst="rect">
            <a:avLst/>
          </a:prstGeom>
        </p:spPr>
      </p:pic>
    </p:spTree>
    <p:extLst>
      <p:ext uri="{BB962C8B-B14F-4D97-AF65-F5344CB8AC3E}">
        <p14:creationId xmlns:p14="http://schemas.microsoft.com/office/powerpoint/2010/main" val="17289744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32BFC6-C9D4-429C-B6B1-8667159C070A}"/>
              </a:ext>
            </a:extLst>
          </p:cNvPr>
          <p:cNvPicPr>
            <a:picLocks noChangeAspect="1"/>
          </p:cNvPicPr>
          <p:nvPr/>
        </p:nvPicPr>
        <p:blipFill>
          <a:blip r:embed="rId3"/>
          <a:stretch>
            <a:fillRect/>
          </a:stretch>
        </p:blipFill>
        <p:spPr>
          <a:xfrm>
            <a:off x="873545" y="398721"/>
            <a:ext cx="9335345" cy="5821326"/>
          </a:xfrm>
          <a:prstGeom prst="rect">
            <a:avLst/>
          </a:prstGeom>
        </p:spPr>
      </p:pic>
    </p:spTree>
    <p:extLst>
      <p:ext uri="{BB962C8B-B14F-4D97-AF65-F5344CB8AC3E}">
        <p14:creationId xmlns:p14="http://schemas.microsoft.com/office/powerpoint/2010/main" val="3668541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r>
                <a:rPr lang="en-US" sz="2745" dirty="0"/>
                <a:t>DevOps is the union of </a:t>
              </a:r>
              <a:r>
                <a:rPr lang="en-US" sz="2745" b="1" dirty="0">
                  <a:solidFill>
                    <a:srgbClr val="0078D7"/>
                  </a:solidFill>
                </a:rPr>
                <a:t>people</a:t>
              </a:r>
              <a:r>
                <a:rPr lang="en-US" sz="2745" dirty="0"/>
                <a:t>, </a:t>
              </a:r>
              <a:r>
                <a:rPr lang="en-US" sz="2745" b="1" dirty="0">
                  <a:solidFill>
                    <a:srgbClr val="0078D7"/>
                  </a:solidFill>
                </a:rPr>
                <a:t>process</a:t>
              </a:r>
              <a:r>
                <a:rPr lang="en-US" sz="2745" dirty="0"/>
                <a:t>, and </a:t>
              </a:r>
              <a:r>
                <a:rPr lang="en-US" sz="2745" b="1" dirty="0">
                  <a:solidFill>
                    <a:srgbClr val="0078D7"/>
                  </a:solidFill>
                </a:rPr>
                <a:t>products</a:t>
              </a:r>
              <a:r>
                <a:rPr lang="en-US" sz="2745"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273" kern="0" spc="-10" dirty="0">
                  <a:ln w="3175">
                    <a:noFill/>
                  </a:ln>
                  <a:solidFill>
                    <a:srgbClr val="0078D7"/>
                  </a:solidFill>
                  <a:latin typeface="Rockwell Extra Bold" panose="02060903040505020403" pitchFamily="18" charset="0"/>
                  <a:cs typeface="Segoe UI" pitchFamily="34" charset="0"/>
                </a:rPr>
                <a:t>”</a:t>
              </a:r>
              <a:endParaRPr lang="en-US" sz="6273"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dirty="0">
                  <a:ln w="3175">
                    <a:noFill/>
                  </a:ln>
                  <a:solidFill>
                    <a:schemeClr val="tx2"/>
                  </a:solidFill>
                  <a:cs typeface="Segoe UI Semilight" panose="020B0402040204020203" pitchFamily="34" charset="0"/>
                </a:rPr>
                <a:t>Continuous</a:t>
              </a:r>
              <a:br>
                <a:rPr lang="en-US" spc="10" dirty="0">
                  <a:ln w="3175">
                    <a:noFill/>
                  </a:ln>
                  <a:solidFill>
                    <a:schemeClr val="tx2"/>
                  </a:solidFill>
                  <a:cs typeface="Segoe UI Semilight" panose="020B0402040204020203" pitchFamily="34" charset="0"/>
                </a:rPr>
              </a:br>
              <a:r>
                <a:rPr lang="en-US"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496319" y="1370760"/>
            <a:ext cx="990668"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695738" y="3371628"/>
            <a:ext cx="1081814" cy="506901"/>
          </a:xfrm>
          <a:prstGeom prst="rect">
            <a:avLst/>
          </a:prstGeom>
          <a:noFill/>
        </p:spPr>
        <p:txBody>
          <a:bodyPr wrap="none" lIns="179285" tIns="143428" rIns="179285" bIns="143428" rtlCol="0">
            <a:spAutoFit/>
          </a:bodyPr>
          <a:lstStyle/>
          <a:p>
            <a:pPr>
              <a:lnSpc>
                <a:spcPct val="90000"/>
              </a:lnSpc>
              <a:spcAft>
                <a:spcPts val="588"/>
              </a:spcAft>
            </a:pPr>
            <a:r>
              <a:rPr lang="en-US" sz="1568"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Monitor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Plan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&amp; </a:t>
            </a:r>
            <a:br>
              <a:rPr lang="en-US" sz="1568" dirty="0">
                <a:solidFill>
                  <a:schemeClr val="tx2"/>
                </a:solidFill>
                <a:ea typeface="Segoe UI" pitchFamily="34" charset="0"/>
                <a:cs typeface="Segoe UI" pitchFamily="34" charset="0"/>
              </a:rPr>
            </a:br>
            <a:r>
              <a:rPr lang="en-US" sz="1568"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tx2"/>
                </a:solidFill>
                <a:ea typeface="Segoe UI" pitchFamily="34" charset="0"/>
                <a:cs typeface="Segoe UI" pitchFamily="34" charset="0"/>
              </a:rPr>
              <a:t>Develop</a:t>
            </a:r>
          </a:p>
        </p:txBody>
      </p:sp>
      <p:sp>
        <p:nvSpPr>
          <p:cNvPr id="30" name="TextBox 29">
            <a:extLst>
              <a:ext uri="{FF2B5EF4-FFF2-40B4-BE49-F238E27FC236}">
                <a16:creationId xmlns:a16="http://schemas.microsoft.com/office/drawing/2014/main" id="{C3C356B0-9264-42C7-B719-5FB746CD1BA6}"/>
              </a:ext>
            </a:extLst>
          </p:cNvPr>
          <p:cNvSpPr txBox="1"/>
          <p:nvPr/>
        </p:nvSpPr>
        <p:spPr>
          <a:xfrm>
            <a:off x="426424" y="4487913"/>
            <a:ext cx="3500751" cy="920599"/>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lang="en-US" sz="2000" kern="0" dirty="0">
                <a:gradFill>
                  <a:gsLst>
                    <a:gs pos="2917">
                      <a:schemeClr val="tx1"/>
                    </a:gs>
                    <a:gs pos="30000">
                      <a:schemeClr val="tx1"/>
                    </a:gs>
                  </a:gsLst>
                  <a:lin ang="5400000" scaled="0"/>
                </a:gradFill>
              </a:rPr>
              <a:t>Donovan Brown, Microsoft</a:t>
            </a:r>
            <a:endPar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hlinkClick r:id="rId3"/>
            </a:endParaRPr>
          </a:p>
          <a:p>
            <a:pPr marL="0" marR="0" lvl="0" indent="0" defTabSz="91440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hlinkClick r:id="rId3"/>
              </a:rPr>
              <a:t>http://bit.ly/WhatIs-DevOps</a:t>
            </a:r>
            <a:endPar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6132A-B108-CD45-BF38-D70B8C530914}"/>
              </a:ext>
            </a:extLst>
          </p:cNvPr>
          <p:cNvSpPr>
            <a:spLocks noGrp="1"/>
          </p:cNvSpPr>
          <p:nvPr>
            <p:ph type="title"/>
          </p:nvPr>
        </p:nvSpPr>
        <p:spPr/>
        <p:txBody>
          <a:bodyPr/>
          <a:lstStyle/>
          <a:p>
            <a:r>
              <a:rPr lang="en-US"/>
              <a:t>Pipelines</a:t>
            </a:r>
          </a:p>
        </p:txBody>
      </p:sp>
      <p:sp>
        <p:nvSpPr>
          <p:cNvPr id="7" name="TextBox 6">
            <a:extLst>
              <a:ext uri="{FF2B5EF4-FFF2-40B4-BE49-F238E27FC236}">
                <a16:creationId xmlns:a16="http://schemas.microsoft.com/office/drawing/2014/main" id="{0B220DF3-4A05-4349-8A88-591C0F3A1EA0}"/>
              </a:ext>
            </a:extLst>
          </p:cNvPr>
          <p:cNvSpPr txBox="1"/>
          <p:nvPr/>
        </p:nvSpPr>
        <p:spPr>
          <a:xfrm>
            <a:off x="8271284" y="4183613"/>
            <a:ext cx="2952070" cy="966896"/>
          </a:xfrm>
          <a:prstGeom prst="rect">
            <a:avLst/>
          </a:prstGeom>
          <a:noFill/>
        </p:spPr>
        <p:txBody>
          <a:bodyPr rot="0" spcFirstLastPara="0" vertOverflow="overflow" horzOverflow="overflow" vert="horz" wrap="square" lIns="0" tIns="149196" rIns="0" bIns="149196"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Azure Pipelines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dirty="0">
                <a:solidFill>
                  <a:srgbClr val="000000"/>
                </a:solidFill>
                <a:latin typeface="Segoe UI"/>
              </a:rPr>
              <a:t>in</a:t>
            </a:r>
            <a:br>
              <a:rPr lang="en-US" sz="2800" dirty="0">
                <a:solidFill>
                  <a:srgbClr val="000000"/>
                </a:solidFill>
                <a:latin typeface="Segoe UI"/>
              </a:rPr>
            </a:br>
            <a:r>
              <a:rPr lang="en-US" sz="2800" dirty="0">
                <a:solidFill>
                  <a:srgbClr val="000000"/>
                </a:solidFill>
                <a:latin typeface="Segoe UI"/>
              </a:rPr>
              <a:t>Azure DevOps</a:t>
            </a:r>
            <a:br>
              <a:rPr lang="en-US" sz="2800" dirty="0">
                <a:solidFill>
                  <a:srgbClr val="000000"/>
                </a:solidFill>
                <a:latin typeface="Segoe UI"/>
              </a:rPr>
            </a:br>
            <a:endParaRPr kumimoji="0" lang="en-US" sz="28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8" name="Graphic 7" descr="Azure Pipelines logo">
            <a:extLst>
              <a:ext uri="{FF2B5EF4-FFF2-40B4-BE49-F238E27FC236}">
                <a16:creationId xmlns:a16="http://schemas.microsoft.com/office/drawing/2014/main" id="{D6D7EFB1-833B-8E46-893A-38AD404BC0C9}"/>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5839" y="1908240"/>
            <a:ext cx="2187029" cy="2275373"/>
          </a:xfrm>
          <a:prstGeom prst="rect">
            <a:avLst/>
          </a:prstGeom>
        </p:spPr>
      </p:pic>
      <p:pic>
        <p:nvPicPr>
          <p:cNvPr id="2" name="Picture 1" descr="Azure ML Pipelines logo">
            <a:extLst>
              <a:ext uri="{FF2B5EF4-FFF2-40B4-BE49-F238E27FC236}">
                <a16:creationId xmlns:a16="http://schemas.microsoft.com/office/drawing/2014/main" id="{B4194AF2-A199-E24D-B835-66B000279354}"/>
              </a:ext>
            </a:extLst>
          </p:cNvPr>
          <p:cNvPicPr>
            <a:picLocks noChangeAspect="1"/>
          </p:cNvPicPr>
          <p:nvPr/>
        </p:nvPicPr>
        <p:blipFill>
          <a:blip r:embed="rId5"/>
          <a:stretch>
            <a:fillRect/>
          </a:stretch>
        </p:blipFill>
        <p:spPr>
          <a:xfrm>
            <a:off x="968646" y="1986513"/>
            <a:ext cx="2578100" cy="2197100"/>
          </a:xfrm>
          <a:prstGeom prst="rect">
            <a:avLst/>
          </a:prstGeom>
        </p:spPr>
      </p:pic>
      <p:sp>
        <p:nvSpPr>
          <p:cNvPr id="6" name="TextBox 5">
            <a:extLst>
              <a:ext uri="{FF2B5EF4-FFF2-40B4-BE49-F238E27FC236}">
                <a16:creationId xmlns:a16="http://schemas.microsoft.com/office/drawing/2014/main" id="{F0CA1D55-ABAA-1F4B-9599-EEB894CCA152}"/>
              </a:ext>
            </a:extLst>
          </p:cNvPr>
          <p:cNvSpPr txBox="1"/>
          <p:nvPr/>
        </p:nvSpPr>
        <p:spPr>
          <a:xfrm>
            <a:off x="588298" y="4183613"/>
            <a:ext cx="3338795" cy="966896"/>
          </a:xfrm>
          <a:prstGeom prst="rect">
            <a:avLst/>
          </a:prstGeom>
          <a:noFill/>
        </p:spPr>
        <p:txBody>
          <a:bodyPr rot="0" spcFirstLastPara="0" vertOverflow="overflow" horzOverflow="overflow" vert="horz" wrap="square" lIns="0" tIns="149196" rIns="0" bIns="149196"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mn-cs"/>
              </a:rPr>
              <a:t>Azure ML Pipelines</a:t>
            </a:r>
            <a:endParaRPr kumimoji="0" lang="en-US" sz="2800" b="0" i="0" u="none" strike="noStrike" kern="1200" cap="none" spc="0" normalizeH="0" baseline="0" noProof="0">
              <a:ln>
                <a:noFill/>
              </a:ln>
              <a:solidFill>
                <a:srgbClr val="000000"/>
              </a:solidFill>
              <a:effectLst/>
              <a:uLnTx/>
              <a:uFillTx/>
              <a:latin typeface="Segoe UI"/>
              <a:ea typeface="+mn-ea"/>
              <a:cs typeface="Segoe UI"/>
            </a:endParaRPr>
          </a:p>
        </p:txBody>
      </p:sp>
      <p:pic>
        <p:nvPicPr>
          <p:cNvPr id="4" name="Picture 3">
            <a:extLst>
              <a:ext uri="{FF2B5EF4-FFF2-40B4-BE49-F238E27FC236}">
                <a16:creationId xmlns:a16="http://schemas.microsoft.com/office/drawing/2014/main" id="{13266B77-6D25-4149-B9AD-D5100239CF06}"/>
              </a:ext>
            </a:extLst>
          </p:cNvPr>
          <p:cNvPicPr>
            <a:picLocks noChangeAspect="1"/>
          </p:cNvPicPr>
          <p:nvPr/>
        </p:nvPicPr>
        <p:blipFill>
          <a:blip r:embed="rId6"/>
          <a:stretch>
            <a:fillRect/>
          </a:stretch>
        </p:blipFill>
        <p:spPr>
          <a:xfrm>
            <a:off x="5368941" y="1542539"/>
            <a:ext cx="1460500" cy="1993900"/>
          </a:xfrm>
          <a:prstGeom prst="rect">
            <a:avLst/>
          </a:prstGeom>
        </p:spPr>
      </p:pic>
      <p:sp>
        <p:nvSpPr>
          <p:cNvPr id="5" name="Rectangle 4">
            <a:extLst>
              <a:ext uri="{FF2B5EF4-FFF2-40B4-BE49-F238E27FC236}">
                <a16:creationId xmlns:a16="http://schemas.microsoft.com/office/drawing/2014/main" id="{CC475903-BA46-404E-88CA-890CA25CEE4B}"/>
              </a:ext>
            </a:extLst>
          </p:cNvPr>
          <p:cNvSpPr/>
          <p:nvPr/>
        </p:nvSpPr>
        <p:spPr>
          <a:xfrm>
            <a:off x="4211493" y="3791064"/>
            <a:ext cx="3775393" cy="338554"/>
          </a:xfrm>
          <a:prstGeom prst="rect">
            <a:avLst/>
          </a:prstGeom>
          <a:solidFill>
            <a:schemeClr val="tx1">
              <a:lumMod val="85000"/>
              <a:lumOff val="15000"/>
            </a:schemeClr>
          </a:solid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az</a:t>
            </a:r>
            <a:r>
              <a:rPr kumimoji="0" lang="en-US" sz="16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 extension add -n azure-cli-ml</a:t>
            </a:r>
          </a:p>
        </p:txBody>
      </p:sp>
      <p:sp>
        <p:nvSpPr>
          <p:cNvPr id="9" name="Rectangle 8">
            <a:extLst>
              <a:ext uri="{FF2B5EF4-FFF2-40B4-BE49-F238E27FC236}">
                <a16:creationId xmlns:a16="http://schemas.microsoft.com/office/drawing/2014/main" id="{22566DEE-7F31-9744-A426-B6AC581B1C8B}"/>
              </a:ext>
            </a:extLst>
          </p:cNvPr>
          <p:cNvSpPr/>
          <p:nvPr/>
        </p:nvSpPr>
        <p:spPr>
          <a:xfrm>
            <a:off x="4155387" y="4545677"/>
            <a:ext cx="3887603" cy="338554"/>
          </a:xfrm>
          <a:prstGeom prst="rect">
            <a:avLst/>
          </a:prstGeom>
          <a:solidFill>
            <a:schemeClr val="tx1">
              <a:lumMod val="85000"/>
              <a:lumOff val="15000"/>
            </a:schemeClr>
          </a:solid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rPr>
              <a:t>pip install --upgrade </a:t>
            </a:r>
            <a:r>
              <a:rPr kumimoji="0" lang="en-CA" sz="1600" b="0" i="0" u="none" strike="noStrike" kern="1200" cap="none" spc="0" normalizeH="0" baseline="0" noProof="0" err="1">
                <a:ln>
                  <a:noFill/>
                </a:ln>
                <a:solidFill>
                  <a:srgbClr val="FFFFFF"/>
                </a:solidFill>
                <a:effectLst/>
                <a:uLnTx/>
                <a:uFillTx/>
                <a:latin typeface="Consolas" panose="020B0609020204030204" pitchFamily="49" charset="0"/>
                <a:ea typeface="+mn-ea"/>
                <a:cs typeface="Consolas" panose="020B0609020204030204" pitchFamily="49" charset="0"/>
              </a:rPr>
              <a:t>azureml-sdk</a:t>
            </a:r>
            <a:endParaRPr kumimoji="0" lang="en-US" sz="1600" b="0" i="0" u="none" strike="noStrike" kern="1200" cap="none" spc="0" normalizeH="0" baseline="0" noProof="0">
              <a:ln>
                <a:noFill/>
              </a:ln>
              <a:solidFill>
                <a:srgbClr val="FFFFFF"/>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9900858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540398-7F24-D043-A16F-BE702B67F183}"/>
              </a:ext>
            </a:extLst>
          </p:cNvPr>
          <p:cNvSpPr>
            <a:spLocks noGrp="1"/>
          </p:cNvSpPr>
          <p:nvPr>
            <p:ph type="body" sz="quarter" idx="13"/>
          </p:nvPr>
        </p:nvSpPr>
        <p:spPr>
          <a:xfrm>
            <a:off x="4071668" y="1630800"/>
            <a:ext cx="7535115" cy="3409908"/>
          </a:xfrm>
        </p:spPr>
        <p:txBody>
          <a:bodyPr/>
          <a:lstStyle/>
          <a:p>
            <a:r>
              <a:rPr lang="en-US" b="1">
                <a:cs typeface="Segoe UI"/>
              </a:rPr>
              <a:t>Orchestration </a:t>
            </a:r>
            <a:r>
              <a:rPr lang="en-US">
                <a:cs typeface="Segoe UI"/>
              </a:rPr>
              <a:t>for </a:t>
            </a:r>
            <a:r>
              <a:rPr lang="en-US" b="1">
                <a:cs typeface="Segoe UI"/>
              </a:rPr>
              <a:t>Continuous Integration </a:t>
            </a:r>
            <a:r>
              <a:rPr lang="en-US">
                <a:cs typeface="Segoe UI"/>
              </a:rPr>
              <a:t>and </a:t>
            </a:r>
            <a:r>
              <a:rPr lang="en-US" b="1">
                <a:cs typeface="Segoe UI"/>
              </a:rPr>
              <a:t>Continuous Delivery</a:t>
            </a:r>
          </a:p>
          <a:p>
            <a:r>
              <a:rPr lang="en-US">
                <a:cs typeface="Segoe UI"/>
              </a:rPr>
              <a:t>Gates, tasks, and processes for quality</a:t>
            </a:r>
          </a:p>
          <a:p>
            <a:r>
              <a:rPr lang="en-US">
                <a:cs typeface="Segoe UI"/>
              </a:rPr>
              <a:t>Integration with other services</a:t>
            </a:r>
          </a:p>
          <a:p>
            <a:r>
              <a:rPr lang="en-US">
                <a:cs typeface="Segoe UI"/>
              </a:rPr>
              <a:t>Triggers on code and non-code events</a:t>
            </a:r>
          </a:p>
        </p:txBody>
      </p:sp>
      <p:sp>
        <p:nvSpPr>
          <p:cNvPr id="5" name="Title 4">
            <a:extLst>
              <a:ext uri="{FF2B5EF4-FFF2-40B4-BE49-F238E27FC236}">
                <a16:creationId xmlns:a16="http://schemas.microsoft.com/office/drawing/2014/main" id="{7BBE007E-6602-8745-A782-1B86018B2EF4}"/>
              </a:ext>
            </a:extLst>
          </p:cNvPr>
          <p:cNvSpPr>
            <a:spLocks noGrp="1"/>
          </p:cNvSpPr>
          <p:nvPr>
            <p:ph type="title"/>
          </p:nvPr>
        </p:nvSpPr>
        <p:spPr/>
        <p:txBody>
          <a:bodyPr/>
          <a:lstStyle/>
          <a:p>
            <a:r>
              <a:rPr lang="en-US" dirty="0"/>
              <a:t>Azure Pipelines in Azure DevOps</a:t>
            </a:r>
          </a:p>
        </p:txBody>
      </p:sp>
      <p:sp>
        <p:nvSpPr>
          <p:cNvPr id="7" name="Text Placeholder 6">
            <a:extLst>
              <a:ext uri="{FF2B5EF4-FFF2-40B4-BE49-F238E27FC236}">
                <a16:creationId xmlns:a16="http://schemas.microsoft.com/office/drawing/2014/main" id="{9A545854-A4CA-014D-8C3C-2D9B29E7AFAF}"/>
              </a:ext>
            </a:extLst>
          </p:cNvPr>
          <p:cNvSpPr>
            <a:spLocks noGrp="1"/>
          </p:cNvSpPr>
          <p:nvPr>
            <p:ph type="body" sz="quarter" idx="14"/>
          </p:nvPr>
        </p:nvSpPr>
        <p:spPr/>
        <p:txBody>
          <a:bodyPr/>
          <a:lstStyle/>
          <a:p>
            <a:endParaRPr lang="en-US"/>
          </a:p>
        </p:txBody>
      </p:sp>
      <p:pic>
        <p:nvPicPr>
          <p:cNvPr id="6" name="Graphic 5" descr="Azure Pipelines logo">
            <a:extLst>
              <a:ext uri="{FF2B5EF4-FFF2-40B4-BE49-F238E27FC236}">
                <a16:creationId xmlns:a16="http://schemas.microsoft.com/office/drawing/2014/main" id="{DF37FCD9-2138-8A47-AFB4-5B42254FB58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387" y="2736827"/>
            <a:ext cx="2187029" cy="2275373"/>
          </a:xfrm>
          <a:prstGeom prst="rect">
            <a:avLst/>
          </a:prstGeom>
        </p:spPr>
      </p:pic>
    </p:spTree>
    <p:extLst>
      <p:ext uri="{BB962C8B-B14F-4D97-AF65-F5344CB8AC3E}">
        <p14:creationId xmlns:p14="http://schemas.microsoft.com/office/powerpoint/2010/main" val="4752032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2540398-7F24-D043-A16F-BE702B67F183}"/>
              </a:ext>
            </a:extLst>
          </p:cNvPr>
          <p:cNvSpPr>
            <a:spLocks noGrp="1"/>
          </p:cNvSpPr>
          <p:nvPr>
            <p:ph type="body" sz="quarter" idx="13"/>
          </p:nvPr>
        </p:nvSpPr>
        <p:spPr/>
        <p:txBody>
          <a:bodyPr/>
          <a:lstStyle/>
          <a:p>
            <a:r>
              <a:rPr lang="en-US" b="1"/>
              <a:t>Workflows</a:t>
            </a:r>
            <a:r>
              <a:rPr lang="en-US"/>
              <a:t> with of steps that can use </a:t>
            </a:r>
            <a:r>
              <a:rPr lang="en-US" b="1"/>
              <a:t>Data Sources</a:t>
            </a:r>
            <a:r>
              <a:rPr lang="en-US"/>
              <a:t>, </a:t>
            </a:r>
            <a:r>
              <a:rPr lang="en-US" b="1"/>
              <a:t>Datasets</a:t>
            </a:r>
            <a:r>
              <a:rPr lang="en-US"/>
              <a:t>, and </a:t>
            </a:r>
            <a:r>
              <a:rPr lang="en-US" b="1"/>
              <a:t>Compute</a:t>
            </a:r>
            <a:r>
              <a:rPr lang="en-US"/>
              <a:t> targets</a:t>
            </a:r>
          </a:p>
          <a:p>
            <a:br>
              <a:rPr lang="en-US" sz="1400"/>
            </a:br>
            <a:r>
              <a:rPr lang="en-US"/>
              <a:t>Unattended runs</a:t>
            </a:r>
          </a:p>
          <a:p>
            <a:r>
              <a:rPr lang="en-US"/>
              <a:t>Reusability</a:t>
            </a:r>
          </a:p>
          <a:p>
            <a:r>
              <a:rPr lang="en-US"/>
              <a:t>Tracking and versioning of ML concepts</a:t>
            </a:r>
          </a:p>
        </p:txBody>
      </p:sp>
      <p:sp>
        <p:nvSpPr>
          <p:cNvPr id="5" name="Title 4">
            <a:extLst>
              <a:ext uri="{FF2B5EF4-FFF2-40B4-BE49-F238E27FC236}">
                <a16:creationId xmlns:a16="http://schemas.microsoft.com/office/drawing/2014/main" id="{7BBE007E-6602-8745-A782-1B86018B2EF4}"/>
              </a:ext>
            </a:extLst>
          </p:cNvPr>
          <p:cNvSpPr>
            <a:spLocks noGrp="1"/>
          </p:cNvSpPr>
          <p:nvPr>
            <p:ph type="title"/>
          </p:nvPr>
        </p:nvSpPr>
        <p:spPr/>
        <p:txBody>
          <a:bodyPr/>
          <a:lstStyle/>
          <a:p>
            <a:r>
              <a:rPr lang="en-US"/>
              <a:t>Azure Machine Learning Pipelines</a:t>
            </a:r>
          </a:p>
        </p:txBody>
      </p:sp>
      <p:sp>
        <p:nvSpPr>
          <p:cNvPr id="6" name="Text Placeholder 5">
            <a:extLst>
              <a:ext uri="{FF2B5EF4-FFF2-40B4-BE49-F238E27FC236}">
                <a16:creationId xmlns:a16="http://schemas.microsoft.com/office/drawing/2014/main" id="{C6D8786B-43E4-BB4E-9829-8B0CBD8C6690}"/>
              </a:ext>
            </a:extLst>
          </p:cNvPr>
          <p:cNvSpPr>
            <a:spLocks noGrp="1"/>
          </p:cNvSpPr>
          <p:nvPr>
            <p:ph type="body" sz="quarter" idx="14"/>
          </p:nvPr>
        </p:nvSpPr>
        <p:spPr/>
        <p:txBody>
          <a:bodyPr/>
          <a:lstStyle/>
          <a:p>
            <a:endParaRPr lang="en-US"/>
          </a:p>
        </p:txBody>
      </p:sp>
      <p:pic>
        <p:nvPicPr>
          <p:cNvPr id="10" name="Picture 9" descr="Azure ML logo">
            <a:extLst>
              <a:ext uri="{FF2B5EF4-FFF2-40B4-BE49-F238E27FC236}">
                <a16:creationId xmlns:a16="http://schemas.microsoft.com/office/drawing/2014/main" id="{DEC3565B-D6AE-7C42-B29F-F476B186D3B8}"/>
              </a:ext>
            </a:extLst>
          </p:cNvPr>
          <p:cNvPicPr>
            <a:picLocks noChangeAspect="1"/>
          </p:cNvPicPr>
          <p:nvPr/>
        </p:nvPicPr>
        <p:blipFill>
          <a:blip r:embed="rId3"/>
          <a:stretch>
            <a:fillRect/>
          </a:stretch>
        </p:blipFill>
        <p:spPr>
          <a:xfrm>
            <a:off x="642447" y="2634563"/>
            <a:ext cx="2578100" cy="2197100"/>
          </a:xfrm>
          <a:prstGeom prst="rect">
            <a:avLst/>
          </a:prstGeom>
        </p:spPr>
      </p:pic>
    </p:spTree>
    <p:extLst>
      <p:ext uri="{BB962C8B-B14F-4D97-AF65-F5344CB8AC3E}">
        <p14:creationId xmlns:p14="http://schemas.microsoft.com/office/powerpoint/2010/main" val="233461019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dirty="0">
                <a:solidFill>
                  <a:srgbClr val="2C65E1"/>
                </a:solidFill>
              </a:rPr>
              <a:t>Pipelines in Azure DevOps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a:spcAft>
                <a:spcPts val="588"/>
              </a:spcAft>
            </a:pPr>
            <a:r>
              <a:rPr lang="en-US" sz="1176">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Explore and implement a wide range of community-built build, test, and deployment tasks, along with hundreds of extensions from Slack to </a:t>
            </a:r>
            <a:r>
              <a:rPr lang="en-GB" sz="1176" err="1">
                <a:solidFill>
                  <a:srgbClr val="595959"/>
                </a:solidFill>
              </a:rPr>
              <a:t>SonarCloud</a:t>
            </a:r>
            <a:r>
              <a:rPr lang="en-GB" sz="1176">
                <a:solidFill>
                  <a:srgbClr val="595959"/>
                </a:solidFill>
              </a:rPr>
              <a:t>.</a:t>
            </a:r>
            <a:r>
              <a:rPr lang="en-US" sz="1176">
                <a:solidFill>
                  <a:srgbClr val="595959"/>
                </a:solidFill>
              </a:rPr>
              <a:t> </a:t>
            </a:r>
            <a:r>
              <a:rPr lang="en-GB" sz="1176">
                <a:solidFill>
                  <a:srgbClr val="595959"/>
                </a:solidFill>
              </a:rPr>
              <a:t>Support for YAML, reporting and more</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a:spcAft>
                <a:spcPts val="588"/>
              </a:spcAft>
            </a:pPr>
            <a:r>
              <a:rPr lang="en-GB" sz="1176" dirty="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176" dirty="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6198992"/>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a:spcAft>
                <a:spcPts val="588"/>
              </a:spcAft>
            </a:pPr>
            <a:r>
              <a:rPr lang="en-GB" sz="1176">
                <a:solidFill>
                  <a:srgbClr val="595959"/>
                </a:solidFill>
              </a:rPr>
              <a:t>Easily build and push images to container registries like Docker Hub and Azure Container Registry. Deploy containers to individual hosts or Kubernetes.</a:t>
            </a:r>
            <a:endParaRPr lang="en-US" sz="1176">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3" name="Picture 2">
            <a:extLst>
              <a:ext uri="{FF2B5EF4-FFF2-40B4-BE49-F238E27FC236}">
                <a16:creationId xmlns:a16="http://schemas.microsoft.com/office/drawing/2014/main" id="{E2F36E54-8593-4501-8058-087B1D844B64}"/>
              </a:ext>
            </a:extLst>
          </p:cNvPr>
          <p:cNvPicPr>
            <a:picLocks noChangeAspect="1"/>
          </p:cNvPicPr>
          <p:nvPr/>
        </p:nvPicPr>
        <p:blipFill>
          <a:blip r:embed="rId12"/>
          <a:stretch>
            <a:fillRect/>
          </a:stretch>
        </p:blipFill>
        <p:spPr>
          <a:xfrm>
            <a:off x="6154264" y="1534274"/>
            <a:ext cx="6476420" cy="4345234"/>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64CD-3021-48C2-978B-18FA06838448}"/>
              </a:ext>
            </a:extLst>
          </p:cNvPr>
          <p:cNvSpPr>
            <a:spLocks noGrp="1"/>
          </p:cNvSpPr>
          <p:nvPr>
            <p:ph type="title"/>
          </p:nvPr>
        </p:nvSpPr>
        <p:spPr/>
        <p:txBody>
          <a:bodyPr/>
          <a:lstStyle/>
          <a:p>
            <a:r>
              <a:rPr lang="en-US" dirty="0"/>
              <a:t>CI/CD for apps with Azure Pipelines</a:t>
            </a:r>
          </a:p>
        </p:txBody>
      </p:sp>
      <p:sp>
        <p:nvSpPr>
          <p:cNvPr id="4" name="Text Placeholder 3">
            <a:extLst>
              <a:ext uri="{FF2B5EF4-FFF2-40B4-BE49-F238E27FC236}">
                <a16:creationId xmlns:a16="http://schemas.microsoft.com/office/drawing/2014/main" id="{8E113292-AB6E-41D6-B098-560CB8D47F05}"/>
              </a:ext>
            </a:extLst>
          </p:cNvPr>
          <p:cNvSpPr>
            <a:spLocks noGrp="1"/>
          </p:cNvSpPr>
          <p:nvPr>
            <p:ph type="body" sz="quarter" idx="12"/>
          </p:nvPr>
        </p:nvSpPr>
        <p:spPr/>
        <p:txBody>
          <a:bodyPr/>
          <a:lstStyle/>
          <a:p>
            <a:r>
              <a:rPr lang="en-US" dirty="0"/>
              <a:t>Azure ML extension triggers builds/releases on model registration in Azure ML Services</a:t>
            </a:r>
          </a:p>
        </p:txBody>
      </p:sp>
      <p:pic>
        <p:nvPicPr>
          <p:cNvPr id="3" name="Picture 2">
            <a:extLst>
              <a:ext uri="{FF2B5EF4-FFF2-40B4-BE49-F238E27FC236}">
                <a16:creationId xmlns:a16="http://schemas.microsoft.com/office/drawing/2014/main" id="{E7346F21-EB0F-4DFB-8F8B-916DD3EFC261}"/>
              </a:ext>
            </a:extLst>
          </p:cNvPr>
          <p:cNvPicPr>
            <a:picLocks noChangeAspect="1"/>
          </p:cNvPicPr>
          <p:nvPr/>
        </p:nvPicPr>
        <p:blipFill>
          <a:blip r:embed="rId2"/>
          <a:stretch>
            <a:fillRect/>
          </a:stretch>
        </p:blipFill>
        <p:spPr>
          <a:xfrm>
            <a:off x="512340" y="1492912"/>
            <a:ext cx="7999729" cy="5365088"/>
          </a:xfrm>
          <a:prstGeom prst="rect">
            <a:avLst/>
          </a:prstGeom>
        </p:spPr>
      </p:pic>
      <p:sp>
        <p:nvSpPr>
          <p:cNvPr id="5" name="TextBox 4">
            <a:extLst>
              <a:ext uri="{FF2B5EF4-FFF2-40B4-BE49-F238E27FC236}">
                <a16:creationId xmlns:a16="http://schemas.microsoft.com/office/drawing/2014/main" id="{AC6C206E-B7A0-468B-8FCB-03E35A79CA95}"/>
              </a:ext>
            </a:extLst>
          </p:cNvPr>
          <p:cNvSpPr txBox="1"/>
          <p:nvPr/>
        </p:nvSpPr>
        <p:spPr>
          <a:xfrm>
            <a:off x="8577636" y="1706526"/>
            <a:ext cx="3561201" cy="861774"/>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More details:</a:t>
            </a:r>
            <a:endParaRPr lang="en-US" sz="2800" b="1" dirty="0">
              <a:gradFill>
                <a:gsLst>
                  <a:gs pos="2917">
                    <a:schemeClr val="tx1"/>
                  </a:gs>
                  <a:gs pos="30000">
                    <a:schemeClr val="tx1"/>
                  </a:gs>
                </a:gsLst>
                <a:lin ang="5400000" scaled="0"/>
              </a:gradFill>
            </a:endParaRPr>
          </a:p>
          <a:p>
            <a:pPr algn="l"/>
            <a:r>
              <a:rPr lang="en-US" sz="2800" b="1" dirty="0">
                <a:gradFill>
                  <a:gsLst>
                    <a:gs pos="2917">
                      <a:schemeClr val="tx1"/>
                    </a:gs>
                    <a:gs pos="30000">
                      <a:schemeClr val="tx1"/>
                    </a:gs>
                  </a:gsLst>
                  <a:lin ang="5400000" scaled="0"/>
                </a:gradFill>
              </a:rPr>
              <a:t>aka.ms/AIML50repo</a:t>
            </a:r>
          </a:p>
        </p:txBody>
      </p:sp>
    </p:spTree>
    <p:extLst>
      <p:ext uri="{BB962C8B-B14F-4D97-AF65-F5344CB8AC3E}">
        <p14:creationId xmlns:p14="http://schemas.microsoft.com/office/powerpoint/2010/main" val="23895874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78806E-2FFE-9A4F-BE54-38D665C6D02F}"/>
              </a:ext>
            </a:extLst>
          </p:cNvPr>
          <p:cNvSpPr/>
          <p:nvPr/>
        </p:nvSpPr>
        <p:spPr bwMode="auto">
          <a:xfrm>
            <a:off x="1778000" y="1638300"/>
            <a:ext cx="9017000" cy="181327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681D4C3-830E-DD4C-8B7E-AC3E08669F37}"/>
              </a:ext>
            </a:extLst>
          </p:cNvPr>
          <p:cNvSpPr>
            <a:spLocks noGrp="1"/>
          </p:cNvSpPr>
          <p:nvPr>
            <p:ph type="title"/>
          </p:nvPr>
        </p:nvSpPr>
        <p:spPr/>
        <p:txBody>
          <a:bodyPr/>
          <a:lstStyle/>
          <a:p>
            <a:r>
              <a:rPr lang="en-US"/>
              <a:t>Complete Pipeline</a:t>
            </a:r>
          </a:p>
        </p:txBody>
      </p:sp>
      <p:sp>
        <p:nvSpPr>
          <p:cNvPr id="3" name="binary" title="Icon of binary code, ones and zeros">
            <a:extLst>
              <a:ext uri="{FF2B5EF4-FFF2-40B4-BE49-F238E27FC236}">
                <a16:creationId xmlns:a16="http://schemas.microsoft.com/office/drawing/2014/main" id="{199E07C5-CF58-A84A-A6CA-D5EE6337F3DB}"/>
              </a:ext>
            </a:extLst>
          </p:cNvPr>
          <p:cNvSpPr>
            <a:spLocks noChangeAspect="1" noEditPoints="1"/>
          </p:cNvSpPr>
          <p:nvPr/>
        </p:nvSpPr>
        <p:spPr bwMode="auto">
          <a:xfrm>
            <a:off x="2828290" y="1920098"/>
            <a:ext cx="1056171" cy="91200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 name="brain_3" title="Icon of a brain">
            <a:extLst>
              <a:ext uri="{FF2B5EF4-FFF2-40B4-BE49-F238E27FC236}">
                <a16:creationId xmlns:a16="http://schemas.microsoft.com/office/drawing/2014/main" id="{697A66E5-FE13-EF41-B981-396346AD6E25}"/>
              </a:ext>
            </a:extLst>
          </p:cNvPr>
          <p:cNvSpPr>
            <a:spLocks noChangeAspect="1" noEditPoints="1"/>
          </p:cNvSpPr>
          <p:nvPr/>
        </p:nvSpPr>
        <p:spPr bwMode="auto">
          <a:xfrm>
            <a:off x="5789480" y="1920099"/>
            <a:ext cx="848161" cy="91200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Intelligence" title="Icon of circles connected by crossing lines">
            <a:extLst>
              <a:ext uri="{FF2B5EF4-FFF2-40B4-BE49-F238E27FC236}">
                <a16:creationId xmlns:a16="http://schemas.microsoft.com/office/drawing/2014/main" id="{C3E50A1B-94B8-7F4D-A166-58827418CE07}"/>
              </a:ext>
            </a:extLst>
          </p:cNvPr>
          <p:cNvSpPr>
            <a:spLocks noChangeAspect="1" noEditPoints="1"/>
          </p:cNvSpPr>
          <p:nvPr/>
        </p:nvSpPr>
        <p:spPr bwMode="auto">
          <a:xfrm>
            <a:off x="8542660" y="1920100"/>
            <a:ext cx="949097" cy="91200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F1E6137C-F0E7-5A49-88B4-6E9DEE3225B8}"/>
              </a:ext>
            </a:extLst>
          </p:cNvPr>
          <p:cNvSpPr txBox="1"/>
          <p:nvPr/>
        </p:nvSpPr>
        <p:spPr>
          <a:xfrm>
            <a:off x="2404383" y="2980002"/>
            <a:ext cx="190398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 Preparation</a:t>
            </a:r>
          </a:p>
        </p:txBody>
      </p:sp>
      <p:sp>
        <p:nvSpPr>
          <p:cNvPr id="10" name="TextBox 9">
            <a:extLst>
              <a:ext uri="{FF2B5EF4-FFF2-40B4-BE49-F238E27FC236}">
                <a16:creationId xmlns:a16="http://schemas.microsoft.com/office/drawing/2014/main" id="{EC79DA92-DB3B-2649-87E5-0D09BCDF4171}"/>
              </a:ext>
            </a:extLst>
          </p:cNvPr>
          <p:cNvSpPr txBox="1"/>
          <p:nvPr/>
        </p:nvSpPr>
        <p:spPr>
          <a:xfrm>
            <a:off x="5761543" y="2980002"/>
            <a:ext cx="89941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Training</a:t>
            </a:r>
          </a:p>
        </p:txBody>
      </p:sp>
      <p:sp>
        <p:nvSpPr>
          <p:cNvPr id="11" name="TextBox 10">
            <a:extLst>
              <a:ext uri="{FF2B5EF4-FFF2-40B4-BE49-F238E27FC236}">
                <a16:creationId xmlns:a16="http://schemas.microsoft.com/office/drawing/2014/main" id="{6100ABE6-7056-F84C-8FE4-ED3127E448B7}"/>
              </a:ext>
            </a:extLst>
          </p:cNvPr>
          <p:cNvSpPr txBox="1"/>
          <p:nvPr/>
        </p:nvSpPr>
        <p:spPr>
          <a:xfrm>
            <a:off x="7939541" y="2980002"/>
            <a:ext cx="21553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Registration</a:t>
            </a:r>
          </a:p>
        </p:txBody>
      </p:sp>
      <p:cxnSp>
        <p:nvCxnSpPr>
          <p:cNvPr id="13" name="Straight Arrow Connector 12">
            <a:extLst>
              <a:ext uri="{FF2B5EF4-FFF2-40B4-BE49-F238E27FC236}">
                <a16:creationId xmlns:a16="http://schemas.microsoft.com/office/drawing/2014/main" id="{F92F6A98-E172-784E-9344-858DAFF2FDB8}"/>
              </a:ext>
            </a:extLst>
          </p:cNvPr>
          <p:cNvCxnSpPr/>
          <p:nvPr/>
        </p:nvCxnSpPr>
        <p:spPr>
          <a:xfrm>
            <a:off x="4533900" y="2451100"/>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1BF66F-30FC-544A-AA5E-9C1C123464DF}"/>
              </a:ext>
            </a:extLst>
          </p:cNvPr>
          <p:cNvCxnSpPr/>
          <p:nvPr/>
        </p:nvCxnSpPr>
        <p:spPr>
          <a:xfrm>
            <a:off x="7253741" y="2451100"/>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533B52-6CD6-AF46-8672-55493AB9CBFF}"/>
              </a:ext>
            </a:extLst>
          </p:cNvPr>
          <p:cNvSpPr txBox="1"/>
          <p:nvPr/>
        </p:nvSpPr>
        <p:spPr>
          <a:xfrm>
            <a:off x="1778000" y="1330523"/>
            <a:ext cx="148438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AML Pipeline</a:t>
            </a:r>
          </a:p>
        </p:txBody>
      </p:sp>
      <p:sp>
        <p:nvSpPr>
          <p:cNvPr id="16" name="cloud" title="Icon of a cloud">
            <a:extLst>
              <a:ext uri="{FF2B5EF4-FFF2-40B4-BE49-F238E27FC236}">
                <a16:creationId xmlns:a16="http://schemas.microsoft.com/office/drawing/2014/main" id="{6AA99E92-6862-AA44-A821-89F7F89F82CC}"/>
              </a:ext>
            </a:extLst>
          </p:cNvPr>
          <p:cNvSpPr>
            <a:spLocks noChangeAspect="1"/>
          </p:cNvSpPr>
          <p:nvPr/>
        </p:nvSpPr>
        <p:spPr bwMode="auto">
          <a:xfrm>
            <a:off x="4227865" y="4435158"/>
            <a:ext cx="1152476" cy="729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270A3C8-8FC2-BF4D-9AB8-0AC08264D73F}"/>
              </a:ext>
            </a:extLst>
          </p:cNvPr>
          <p:cNvSpPr txBox="1"/>
          <p:nvPr/>
        </p:nvSpPr>
        <p:spPr>
          <a:xfrm>
            <a:off x="3726372" y="5288763"/>
            <a:ext cx="215546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 to ACI</a:t>
            </a:r>
          </a:p>
        </p:txBody>
      </p:sp>
      <p:sp>
        <p:nvSpPr>
          <p:cNvPr id="18" name="cloud" title="Icon of a cloud">
            <a:extLst>
              <a:ext uri="{FF2B5EF4-FFF2-40B4-BE49-F238E27FC236}">
                <a16:creationId xmlns:a16="http://schemas.microsoft.com/office/drawing/2014/main" id="{23531B9D-5553-9642-9F0C-61583B3AF61C}"/>
              </a:ext>
            </a:extLst>
          </p:cNvPr>
          <p:cNvSpPr>
            <a:spLocks noChangeAspect="1"/>
          </p:cNvSpPr>
          <p:nvPr/>
        </p:nvSpPr>
        <p:spPr bwMode="auto">
          <a:xfrm>
            <a:off x="7088334" y="4435158"/>
            <a:ext cx="1152476" cy="729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B3372F1D-75C1-5040-B8A1-96ACE3B2D8DE}"/>
              </a:ext>
            </a:extLst>
          </p:cNvPr>
          <p:cNvSpPr txBox="1"/>
          <p:nvPr/>
        </p:nvSpPr>
        <p:spPr>
          <a:xfrm>
            <a:off x="6637641" y="5288763"/>
            <a:ext cx="22165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 to AKS</a:t>
            </a:r>
          </a:p>
        </p:txBody>
      </p:sp>
      <p:cxnSp>
        <p:nvCxnSpPr>
          <p:cNvPr id="20" name="Straight Arrow Connector 19">
            <a:extLst>
              <a:ext uri="{FF2B5EF4-FFF2-40B4-BE49-F238E27FC236}">
                <a16:creationId xmlns:a16="http://schemas.microsoft.com/office/drawing/2014/main" id="{01A03933-6D70-6F4D-A618-1325D546C8F3}"/>
              </a:ext>
            </a:extLst>
          </p:cNvPr>
          <p:cNvCxnSpPr/>
          <p:nvPr/>
        </p:nvCxnSpPr>
        <p:spPr>
          <a:xfrm>
            <a:off x="5981629" y="4833011"/>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1" name="graph_9" title="Icon of a line chart with connected circles at varying points">
            <a:extLst>
              <a:ext uri="{FF2B5EF4-FFF2-40B4-BE49-F238E27FC236}">
                <a16:creationId xmlns:a16="http://schemas.microsoft.com/office/drawing/2014/main" id="{5B69148E-208D-EF41-875F-0A012AF2BCDC}"/>
              </a:ext>
            </a:extLst>
          </p:cNvPr>
          <p:cNvSpPr>
            <a:spLocks noChangeAspect="1" noEditPoints="1"/>
          </p:cNvSpPr>
          <p:nvPr/>
        </p:nvSpPr>
        <p:spPr bwMode="auto">
          <a:xfrm>
            <a:off x="6121857" y="4250677"/>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BF77F129-4570-A841-9E6A-A6DCD3E68D24}"/>
              </a:ext>
            </a:extLst>
          </p:cNvPr>
          <p:cNvSpPr/>
          <p:nvPr/>
        </p:nvSpPr>
        <p:spPr bwMode="auto">
          <a:xfrm>
            <a:off x="1778000" y="4097603"/>
            <a:ext cx="9017000" cy="171899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A7EE2B3-B1DF-6F41-A9AF-2FFC217FE1E7}"/>
              </a:ext>
            </a:extLst>
          </p:cNvPr>
          <p:cNvSpPr txBox="1"/>
          <p:nvPr/>
        </p:nvSpPr>
        <p:spPr>
          <a:xfrm>
            <a:off x="1778000" y="3789826"/>
            <a:ext cx="350006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DevOps Release Pipeline</a:t>
            </a:r>
          </a:p>
        </p:txBody>
      </p:sp>
      <p:cxnSp>
        <p:nvCxnSpPr>
          <p:cNvPr id="25" name="Elbow Connector 24">
            <a:extLst>
              <a:ext uri="{FF2B5EF4-FFF2-40B4-BE49-F238E27FC236}">
                <a16:creationId xmlns:a16="http://schemas.microsoft.com/office/drawing/2014/main" id="{391C5E91-DFB0-8843-8924-D188E4991F18}"/>
              </a:ext>
            </a:extLst>
          </p:cNvPr>
          <p:cNvCxnSpPr>
            <a:stCxn id="5" idx="3"/>
            <a:endCxn id="22" idx="1"/>
          </p:cNvCxnSpPr>
          <p:nvPr/>
        </p:nvCxnSpPr>
        <p:spPr>
          <a:xfrm flipH="1">
            <a:off x="1778000" y="2544935"/>
            <a:ext cx="9017000" cy="2412167"/>
          </a:xfrm>
          <a:prstGeom prst="bentConnector5">
            <a:avLst>
              <a:gd name="adj1" fmla="val -4929"/>
              <a:gd name="adj2" fmla="val 47292"/>
              <a:gd name="adj3" fmla="val 105352"/>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10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animBg="1"/>
      <p:bldP spid="17" grpId="0"/>
      <p:bldP spid="18" grpId="0" animBg="1"/>
      <p:bldP spid="19" grpId="0"/>
      <p:bldP spid="21" grpId="0" animBg="1"/>
      <p:bldP spid="22"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17D61CE-0611-EA44-A22F-84E65EE3F05E}"/>
              </a:ext>
            </a:extLst>
          </p:cNvPr>
          <p:cNvSpPr/>
          <p:nvPr/>
        </p:nvSpPr>
        <p:spPr bwMode="auto">
          <a:xfrm>
            <a:off x="1778000" y="4097602"/>
            <a:ext cx="152400" cy="171899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C118DB1-EE63-664F-8F36-9DF454E67EF5}"/>
              </a:ext>
            </a:extLst>
          </p:cNvPr>
          <p:cNvSpPr/>
          <p:nvPr/>
        </p:nvSpPr>
        <p:spPr bwMode="auto">
          <a:xfrm>
            <a:off x="1778000" y="1638300"/>
            <a:ext cx="152400" cy="181327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E178806E-2FFE-9A4F-BE54-38D665C6D02F}"/>
              </a:ext>
            </a:extLst>
          </p:cNvPr>
          <p:cNvSpPr/>
          <p:nvPr/>
        </p:nvSpPr>
        <p:spPr bwMode="auto">
          <a:xfrm>
            <a:off x="1778000" y="1638300"/>
            <a:ext cx="9017000" cy="1813270"/>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681D4C3-830E-DD4C-8B7E-AC3E08669F37}"/>
              </a:ext>
            </a:extLst>
          </p:cNvPr>
          <p:cNvSpPr>
            <a:spLocks noGrp="1"/>
          </p:cNvSpPr>
          <p:nvPr>
            <p:ph type="title"/>
          </p:nvPr>
        </p:nvSpPr>
        <p:spPr/>
        <p:txBody>
          <a:bodyPr/>
          <a:lstStyle/>
          <a:p>
            <a:r>
              <a:rPr lang="en-US"/>
              <a:t>Retraining</a:t>
            </a:r>
          </a:p>
        </p:txBody>
      </p:sp>
      <p:sp>
        <p:nvSpPr>
          <p:cNvPr id="3" name="binary" title="Icon of binary code, ones and zeros">
            <a:extLst>
              <a:ext uri="{FF2B5EF4-FFF2-40B4-BE49-F238E27FC236}">
                <a16:creationId xmlns:a16="http://schemas.microsoft.com/office/drawing/2014/main" id="{199E07C5-CF58-A84A-A6CA-D5EE6337F3DB}"/>
              </a:ext>
            </a:extLst>
          </p:cNvPr>
          <p:cNvSpPr>
            <a:spLocks noChangeAspect="1" noEditPoints="1"/>
          </p:cNvSpPr>
          <p:nvPr/>
        </p:nvSpPr>
        <p:spPr bwMode="auto">
          <a:xfrm>
            <a:off x="2828290" y="1920098"/>
            <a:ext cx="1056171" cy="91200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 name="brain_3" title="Icon of a brain">
            <a:extLst>
              <a:ext uri="{FF2B5EF4-FFF2-40B4-BE49-F238E27FC236}">
                <a16:creationId xmlns:a16="http://schemas.microsoft.com/office/drawing/2014/main" id="{697A66E5-FE13-EF41-B981-396346AD6E25}"/>
              </a:ext>
            </a:extLst>
          </p:cNvPr>
          <p:cNvSpPr>
            <a:spLocks noChangeAspect="1" noEditPoints="1"/>
          </p:cNvSpPr>
          <p:nvPr/>
        </p:nvSpPr>
        <p:spPr bwMode="auto">
          <a:xfrm>
            <a:off x="5789480" y="1920099"/>
            <a:ext cx="848161" cy="91200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Intelligence" title="Icon of circles connected by crossing lines">
            <a:extLst>
              <a:ext uri="{FF2B5EF4-FFF2-40B4-BE49-F238E27FC236}">
                <a16:creationId xmlns:a16="http://schemas.microsoft.com/office/drawing/2014/main" id="{C3E50A1B-94B8-7F4D-A166-58827418CE07}"/>
              </a:ext>
            </a:extLst>
          </p:cNvPr>
          <p:cNvSpPr>
            <a:spLocks noChangeAspect="1" noEditPoints="1"/>
          </p:cNvSpPr>
          <p:nvPr/>
        </p:nvSpPr>
        <p:spPr bwMode="auto">
          <a:xfrm>
            <a:off x="8542660" y="1920100"/>
            <a:ext cx="949097" cy="91200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TextBox 8">
            <a:extLst>
              <a:ext uri="{FF2B5EF4-FFF2-40B4-BE49-F238E27FC236}">
                <a16:creationId xmlns:a16="http://schemas.microsoft.com/office/drawing/2014/main" id="{F1E6137C-F0E7-5A49-88B4-6E9DEE3225B8}"/>
              </a:ext>
            </a:extLst>
          </p:cNvPr>
          <p:cNvSpPr txBox="1"/>
          <p:nvPr/>
        </p:nvSpPr>
        <p:spPr>
          <a:xfrm>
            <a:off x="2404383" y="2980002"/>
            <a:ext cx="190398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 Preparation</a:t>
            </a:r>
          </a:p>
        </p:txBody>
      </p:sp>
      <p:sp>
        <p:nvSpPr>
          <p:cNvPr id="10" name="TextBox 9">
            <a:extLst>
              <a:ext uri="{FF2B5EF4-FFF2-40B4-BE49-F238E27FC236}">
                <a16:creationId xmlns:a16="http://schemas.microsoft.com/office/drawing/2014/main" id="{EC79DA92-DB3B-2649-87E5-0D09BCDF4171}"/>
              </a:ext>
            </a:extLst>
          </p:cNvPr>
          <p:cNvSpPr txBox="1"/>
          <p:nvPr/>
        </p:nvSpPr>
        <p:spPr>
          <a:xfrm>
            <a:off x="5761543" y="2980002"/>
            <a:ext cx="89941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Training</a:t>
            </a:r>
          </a:p>
        </p:txBody>
      </p:sp>
      <p:sp>
        <p:nvSpPr>
          <p:cNvPr id="11" name="TextBox 10">
            <a:extLst>
              <a:ext uri="{FF2B5EF4-FFF2-40B4-BE49-F238E27FC236}">
                <a16:creationId xmlns:a16="http://schemas.microsoft.com/office/drawing/2014/main" id="{6100ABE6-7056-F84C-8FE4-ED3127E448B7}"/>
              </a:ext>
            </a:extLst>
          </p:cNvPr>
          <p:cNvSpPr txBox="1"/>
          <p:nvPr/>
        </p:nvSpPr>
        <p:spPr>
          <a:xfrm>
            <a:off x="7939541" y="2980002"/>
            <a:ext cx="215533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Model Registration</a:t>
            </a:r>
          </a:p>
        </p:txBody>
      </p:sp>
      <p:cxnSp>
        <p:nvCxnSpPr>
          <p:cNvPr id="13" name="Straight Arrow Connector 12">
            <a:extLst>
              <a:ext uri="{FF2B5EF4-FFF2-40B4-BE49-F238E27FC236}">
                <a16:creationId xmlns:a16="http://schemas.microsoft.com/office/drawing/2014/main" id="{F92F6A98-E172-784E-9344-858DAFF2FDB8}"/>
              </a:ext>
            </a:extLst>
          </p:cNvPr>
          <p:cNvCxnSpPr/>
          <p:nvPr/>
        </p:nvCxnSpPr>
        <p:spPr>
          <a:xfrm>
            <a:off x="4533900" y="2451100"/>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1BF66F-30FC-544A-AA5E-9C1C123464DF}"/>
              </a:ext>
            </a:extLst>
          </p:cNvPr>
          <p:cNvCxnSpPr/>
          <p:nvPr/>
        </p:nvCxnSpPr>
        <p:spPr>
          <a:xfrm>
            <a:off x="7253741" y="2451100"/>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7533B52-6CD6-AF46-8672-55493AB9CBFF}"/>
              </a:ext>
            </a:extLst>
          </p:cNvPr>
          <p:cNvSpPr txBox="1"/>
          <p:nvPr/>
        </p:nvSpPr>
        <p:spPr>
          <a:xfrm>
            <a:off x="1778000" y="1330523"/>
            <a:ext cx="148438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AML Pipeline</a:t>
            </a:r>
          </a:p>
        </p:txBody>
      </p:sp>
      <p:sp>
        <p:nvSpPr>
          <p:cNvPr id="16" name="cloud" title="Icon of a cloud">
            <a:extLst>
              <a:ext uri="{FF2B5EF4-FFF2-40B4-BE49-F238E27FC236}">
                <a16:creationId xmlns:a16="http://schemas.microsoft.com/office/drawing/2014/main" id="{6AA99E92-6862-AA44-A821-89F7F89F82CC}"/>
              </a:ext>
            </a:extLst>
          </p:cNvPr>
          <p:cNvSpPr>
            <a:spLocks noChangeAspect="1"/>
          </p:cNvSpPr>
          <p:nvPr/>
        </p:nvSpPr>
        <p:spPr bwMode="auto">
          <a:xfrm>
            <a:off x="4227865" y="4435158"/>
            <a:ext cx="1152476" cy="729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270A3C8-8FC2-BF4D-9AB8-0AC08264D73F}"/>
              </a:ext>
            </a:extLst>
          </p:cNvPr>
          <p:cNvSpPr txBox="1"/>
          <p:nvPr/>
        </p:nvSpPr>
        <p:spPr>
          <a:xfrm>
            <a:off x="3726372" y="5288763"/>
            <a:ext cx="215546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 to ACI</a:t>
            </a:r>
          </a:p>
        </p:txBody>
      </p:sp>
      <p:sp>
        <p:nvSpPr>
          <p:cNvPr id="18" name="cloud" title="Icon of a cloud">
            <a:extLst>
              <a:ext uri="{FF2B5EF4-FFF2-40B4-BE49-F238E27FC236}">
                <a16:creationId xmlns:a16="http://schemas.microsoft.com/office/drawing/2014/main" id="{23531B9D-5553-9642-9F0C-61583B3AF61C}"/>
              </a:ext>
            </a:extLst>
          </p:cNvPr>
          <p:cNvSpPr>
            <a:spLocks noChangeAspect="1"/>
          </p:cNvSpPr>
          <p:nvPr/>
        </p:nvSpPr>
        <p:spPr bwMode="auto">
          <a:xfrm>
            <a:off x="7088334" y="4435158"/>
            <a:ext cx="1152476" cy="72927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B3372F1D-75C1-5040-B8A1-96ACE3B2D8DE}"/>
              </a:ext>
            </a:extLst>
          </p:cNvPr>
          <p:cNvSpPr txBox="1"/>
          <p:nvPr/>
        </p:nvSpPr>
        <p:spPr>
          <a:xfrm>
            <a:off x="6637641" y="5288763"/>
            <a:ext cx="22165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Deployment to AKS</a:t>
            </a:r>
          </a:p>
        </p:txBody>
      </p:sp>
      <p:cxnSp>
        <p:nvCxnSpPr>
          <p:cNvPr id="20" name="Straight Arrow Connector 19">
            <a:extLst>
              <a:ext uri="{FF2B5EF4-FFF2-40B4-BE49-F238E27FC236}">
                <a16:creationId xmlns:a16="http://schemas.microsoft.com/office/drawing/2014/main" id="{01A03933-6D70-6F4D-A618-1325D546C8F3}"/>
              </a:ext>
            </a:extLst>
          </p:cNvPr>
          <p:cNvCxnSpPr/>
          <p:nvPr/>
        </p:nvCxnSpPr>
        <p:spPr>
          <a:xfrm>
            <a:off x="5981629" y="4833011"/>
            <a:ext cx="685800" cy="0"/>
          </a:xfrm>
          <a:prstGeom prst="straightConnector1">
            <a:avLst/>
          </a:prstGeom>
          <a:ln w="1905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21" name="graph_9" title="Icon of a line chart with connected circles at varying points">
            <a:extLst>
              <a:ext uri="{FF2B5EF4-FFF2-40B4-BE49-F238E27FC236}">
                <a16:creationId xmlns:a16="http://schemas.microsoft.com/office/drawing/2014/main" id="{5B69148E-208D-EF41-875F-0A012AF2BCDC}"/>
              </a:ext>
            </a:extLst>
          </p:cNvPr>
          <p:cNvSpPr>
            <a:spLocks noChangeAspect="1" noEditPoints="1"/>
          </p:cNvSpPr>
          <p:nvPr/>
        </p:nvSpPr>
        <p:spPr bwMode="auto">
          <a:xfrm>
            <a:off x="6121857" y="4250677"/>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BF77F129-4570-A841-9E6A-A6DCD3E68D24}"/>
              </a:ext>
            </a:extLst>
          </p:cNvPr>
          <p:cNvSpPr/>
          <p:nvPr/>
        </p:nvSpPr>
        <p:spPr bwMode="auto">
          <a:xfrm>
            <a:off x="1778000" y="4097603"/>
            <a:ext cx="9017000" cy="171899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A7EE2B3-B1DF-6F41-A9AF-2FFC217FE1E7}"/>
              </a:ext>
            </a:extLst>
          </p:cNvPr>
          <p:cNvSpPr txBox="1"/>
          <p:nvPr/>
        </p:nvSpPr>
        <p:spPr>
          <a:xfrm>
            <a:off x="1778000" y="3789826"/>
            <a:ext cx="350006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DevOps Release Pipeline</a:t>
            </a:r>
          </a:p>
        </p:txBody>
      </p:sp>
      <p:sp>
        <p:nvSpPr>
          <p:cNvPr id="24" name="speedometer_2" title="Icon of a spedometer showing fast speed">
            <a:extLst>
              <a:ext uri="{FF2B5EF4-FFF2-40B4-BE49-F238E27FC236}">
                <a16:creationId xmlns:a16="http://schemas.microsoft.com/office/drawing/2014/main" id="{483A77BC-00E5-784D-8A72-E018EF7BF869}"/>
              </a:ext>
            </a:extLst>
          </p:cNvPr>
          <p:cNvSpPr>
            <a:spLocks noChangeAspect="1" noEditPoints="1"/>
          </p:cNvSpPr>
          <p:nvPr/>
        </p:nvSpPr>
        <p:spPr bwMode="auto">
          <a:xfrm>
            <a:off x="929241" y="2706402"/>
            <a:ext cx="547200" cy="54720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27" name="Elbow Connector 26">
            <a:extLst>
              <a:ext uri="{FF2B5EF4-FFF2-40B4-BE49-F238E27FC236}">
                <a16:creationId xmlns:a16="http://schemas.microsoft.com/office/drawing/2014/main" id="{F51208FF-AFB9-D94D-9910-1B4BD22B7AE4}"/>
              </a:ext>
            </a:extLst>
          </p:cNvPr>
          <p:cNvCxnSpPr/>
          <p:nvPr/>
        </p:nvCxnSpPr>
        <p:spPr>
          <a:xfrm flipH="1">
            <a:off x="1778000" y="2544935"/>
            <a:ext cx="9017000" cy="2412167"/>
          </a:xfrm>
          <a:prstGeom prst="bentConnector5">
            <a:avLst>
              <a:gd name="adj1" fmla="val -4929"/>
              <a:gd name="adj2" fmla="val 47292"/>
              <a:gd name="adj3" fmla="val 105352"/>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31" name="DevUpdate_ECC5" title="Icon of a clock with an arrow around it pointing clockwise">
            <a:extLst>
              <a:ext uri="{FF2B5EF4-FFF2-40B4-BE49-F238E27FC236}">
                <a16:creationId xmlns:a16="http://schemas.microsoft.com/office/drawing/2014/main" id="{586EDAFC-0669-F44F-8C63-9E4B2BDA0A97}"/>
              </a:ext>
            </a:extLst>
          </p:cNvPr>
          <p:cNvSpPr>
            <a:spLocks noChangeAspect="1" noEditPoints="1"/>
          </p:cNvSpPr>
          <p:nvPr/>
        </p:nvSpPr>
        <p:spPr bwMode="auto">
          <a:xfrm>
            <a:off x="929307" y="1865246"/>
            <a:ext cx="547068" cy="54720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2222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262253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6" presetClass="emph" presetSubtype="0" fill="hold" grpId="1" nodeType="withEffect">
                                  <p:stCondLst>
                                    <p:cond delay="200"/>
                                  </p:stCondLst>
                                  <p:childTnLst>
                                    <p:animScale>
                                      <p:cBhvr>
                                        <p:cTn id="18" dur="500" fill="hold"/>
                                        <p:tgtEl>
                                          <p:spTgt spid="6"/>
                                        </p:tgtEl>
                                      </p:cBhvr>
                                      <p:by x="400000" y="100000"/>
                                    </p:animScale>
                                  </p:childTnLst>
                                </p:cTn>
                              </p:par>
                              <p:par>
                                <p:cTn id="19" presetID="0" presetClass="path" presetSubtype="0" accel="50000" decel="50000" fill="hold" grpId="2" nodeType="withEffect">
                                  <p:stCondLst>
                                    <p:cond delay="0"/>
                                  </p:stCondLst>
                                  <p:childTnLst>
                                    <p:animMotion origin="layout" path="M -3.33333E-6 -4.81481E-6 L 0.72539 -0.003 " pathEditMode="relative" rAng="0" ptsTypes="AA">
                                      <p:cBhvr>
                                        <p:cTn id="20" dur="2000" fill="hold"/>
                                        <p:tgtEl>
                                          <p:spTgt spid="6"/>
                                        </p:tgtEl>
                                        <p:attrNameLst>
                                          <p:attrName>ppt_x</p:attrName>
                                          <p:attrName>ppt_y</p:attrName>
                                        </p:attrNameLst>
                                      </p:cBhvr>
                                      <p:rCtr x="36263" y="-162"/>
                                    </p:animMotion>
                                  </p:childTnLst>
                                </p:cTn>
                              </p:par>
                              <p:par>
                                <p:cTn id="21" presetID="6" presetClass="emph" presetSubtype="0" fill="hold" grpId="4" nodeType="withEffect">
                                  <p:stCondLst>
                                    <p:cond delay="1500"/>
                                  </p:stCondLst>
                                  <p:childTnLst>
                                    <p:animScale>
                                      <p:cBhvr>
                                        <p:cTn id="22" dur="500" fill="hold"/>
                                        <p:tgtEl>
                                          <p:spTgt spid="6"/>
                                        </p:tgtEl>
                                      </p:cBhvr>
                                      <p:by x="25000" y="100000"/>
                                    </p:animScale>
                                  </p:childTnLst>
                                </p:cTn>
                              </p:par>
                              <p:par>
                                <p:cTn id="23" presetID="10" presetClass="exit" presetSubtype="0" fill="hold" grpId="3" nodeType="withEffect">
                                  <p:stCondLst>
                                    <p:cond delay="1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6" presetClass="emph" presetSubtype="0" fill="hold" grpId="1" nodeType="withEffect">
                                  <p:stCondLst>
                                    <p:cond delay="200"/>
                                  </p:stCondLst>
                                  <p:childTnLst>
                                    <p:animScale>
                                      <p:cBhvr>
                                        <p:cTn id="32" dur="500" fill="hold"/>
                                        <p:tgtEl>
                                          <p:spTgt spid="26"/>
                                        </p:tgtEl>
                                      </p:cBhvr>
                                      <p:by x="400000" y="100000"/>
                                    </p:animScale>
                                  </p:childTnLst>
                                </p:cTn>
                              </p:par>
                              <p:par>
                                <p:cTn id="33" presetID="0" presetClass="path" presetSubtype="0" accel="50000" decel="50000" fill="hold" grpId="2" nodeType="withEffect">
                                  <p:stCondLst>
                                    <p:cond delay="0"/>
                                  </p:stCondLst>
                                  <p:childTnLst>
                                    <p:animMotion origin="layout" path="M -3.33333E-6 4.81481E-6 L 0.72539 -0.00301 " pathEditMode="relative" rAng="0" ptsTypes="AA">
                                      <p:cBhvr>
                                        <p:cTn id="34" dur="2000" fill="hold"/>
                                        <p:tgtEl>
                                          <p:spTgt spid="26"/>
                                        </p:tgtEl>
                                        <p:attrNameLst>
                                          <p:attrName>ppt_x</p:attrName>
                                          <p:attrName>ppt_y</p:attrName>
                                        </p:attrNameLst>
                                      </p:cBhvr>
                                      <p:rCtr x="36263" y="-162"/>
                                    </p:animMotion>
                                  </p:childTnLst>
                                </p:cTn>
                              </p:par>
                              <p:par>
                                <p:cTn id="35" presetID="6" presetClass="emph" presetSubtype="0" fill="hold" grpId="4" nodeType="withEffect">
                                  <p:stCondLst>
                                    <p:cond delay="1500"/>
                                  </p:stCondLst>
                                  <p:childTnLst>
                                    <p:animScale>
                                      <p:cBhvr>
                                        <p:cTn id="36" dur="500" fill="hold"/>
                                        <p:tgtEl>
                                          <p:spTgt spid="26"/>
                                        </p:tgtEl>
                                      </p:cBhvr>
                                      <p:by x="25000" y="100000"/>
                                    </p:animScale>
                                  </p:childTnLst>
                                </p:cTn>
                              </p:par>
                              <p:par>
                                <p:cTn id="37" presetID="10" presetClass="exit" presetSubtype="0" fill="hold" grpId="3" nodeType="withEffect">
                                  <p:stCondLst>
                                    <p:cond delay="150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6" grpId="4" animBg="1"/>
      <p:bldP spid="6" grpId="0" animBg="1"/>
      <p:bldP spid="6" grpId="1" animBg="1"/>
      <p:bldP spid="6" grpId="2" animBg="1"/>
      <p:bldP spid="6" grpId="3" animBg="1"/>
      <p:bldP spid="6" grpId="4" animBg="1"/>
      <p:bldP spid="24"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26423" y="1919946"/>
            <a:ext cx="5555966" cy="757914"/>
          </a:xfrm>
        </p:spPr>
        <p:txBody>
          <a:bodyPr/>
          <a:lstStyle/>
          <a:p>
            <a:r>
              <a:rPr lang="en-GB" sz="4313"/>
              <a:t>Azure Pipelines</a:t>
            </a:r>
            <a:endParaRPr lang="en-US" sz="4313"/>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26423" y="3601823"/>
            <a:ext cx="5555965" cy="2265334"/>
          </a:xfrm>
        </p:spPr>
        <p:txBody>
          <a:bodyPr/>
          <a:lstStyle/>
          <a:p>
            <a:pPr>
              <a:lnSpc>
                <a:spcPct val="100000"/>
              </a:lnSpc>
            </a:pPr>
            <a:r>
              <a:rPr lang="en-GB" dirty="0"/>
              <a:t>Free</a:t>
            </a:r>
            <a:r>
              <a:rPr lang="en-GB" dirty="0">
                <a:latin typeface="+mj-lt"/>
              </a:rPr>
              <a:t> unlimited</a:t>
            </a:r>
            <a:r>
              <a:rPr lang="en-GB" dirty="0"/>
              <a:t> build minutes for public projects</a:t>
            </a:r>
          </a:p>
          <a:p>
            <a:pPr>
              <a:lnSpc>
                <a:spcPct val="100000"/>
              </a:lnSpc>
            </a:pPr>
            <a:r>
              <a:rPr lang="en-GB" dirty="0"/>
              <a:t>Up to 10 free parallel jobs across Windows, Linux and macOS</a:t>
            </a:r>
            <a:endParaRPr lang="en-US" dirty="0"/>
          </a:p>
        </p:txBody>
      </p:sp>
      <p:pic>
        <p:nvPicPr>
          <p:cNvPr id="6" name="Picture 5">
            <a:extLst>
              <a:ext uri="{FF2B5EF4-FFF2-40B4-BE49-F238E27FC236}">
                <a16:creationId xmlns:a16="http://schemas.microsoft.com/office/drawing/2014/main" id="{DA2E6261-91C7-4B45-9E95-89C2B434E17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24" y="699449"/>
            <a:ext cx="1220497" cy="1220497"/>
          </a:xfrm>
          <a:prstGeom prst="rect">
            <a:avLst/>
          </a:prstGeom>
        </p:spPr>
      </p:pic>
      <p:sp>
        <p:nvSpPr>
          <p:cNvPr id="11" name="Text Placeholder 3">
            <a:extLst>
              <a:ext uri="{FF2B5EF4-FFF2-40B4-BE49-F238E27FC236}">
                <a16:creationId xmlns:a16="http://schemas.microsoft.com/office/drawing/2014/main" id="{4979C666-F13D-49C0-99FB-C4952A5703A8}"/>
              </a:ext>
            </a:extLst>
          </p:cNvPr>
          <p:cNvSpPr txBox="1">
            <a:spLocks/>
          </p:cNvSpPr>
          <p:nvPr/>
        </p:nvSpPr>
        <p:spPr>
          <a:xfrm>
            <a:off x="954519" y="2809000"/>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12" name="Oval 11">
            <a:extLst>
              <a:ext uri="{FF2B5EF4-FFF2-40B4-BE49-F238E27FC236}">
                <a16:creationId xmlns:a16="http://schemas.microsoft.com/office/drawing/2014/main" id="{60136C7D-5B5D-43E7-93EE-560962F8A7EC}"/>
              </a:ext>
              <a:ext uri="{C183D7F6-B498-43B3-948B-1728B52AA6E4}">
                <adec:decorative xmlns:adec="http://schemas.microsoft.com/office/drawing/2017/decorative" val="1"/>
              </a:ext>
            </a:extLst>
          </p:cNvPr>
          <p:cNvSpPr/>
          <p:nvPr/>
        </p:nvSpPr>
        <p:spPr bwMode="auto">
          <a:xfrm>
            <a:off x="384068" y="2747926"/>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sp>
        <p:nvSpPr>
          <p:cNvPr id="13" name="Title 2">
            <a:extLst>
              <a:ext uri="{FF2B5EF4-FFF2-40B4-BE49-F238E27FC236}">
                <a16:creationId xmlns:a16="http://schemas.microsoft.com/office/drawing/2014/main" id="{0E7BE853-8D1F-42C1-9081-816A08067BFA}"/>
              </a:ext>
            </a:extLst>
          </p:cNvPr>
          <p:cNvSpPr txBox="1">
            <a:spLocks/>
          </p:cNvSpPr>
          <p:nvPr/>
        </p:nvSpPr>
        <p:spPr>
          <a:xfrm>
            <a:off x="6757431" y="1925634"/>
            <a:ext cx="5555966" cy="757914"/>
          </a:xfrm>
          <a:prstGeom prst="rect">
            <a:avLst/>
          </a:prstGeom>
        </p:spPr>
        <p:txBody>
          <a:bodyPr vert="horz" wrap="square" lIns="0" tIns="164592" rIns="0" bIns="0" rtlCol="0" anchor="t">
            <a:noAutofit/>
          </a:bodyPr>
          <a:lstStyle>
            <a:lvl1pPr algn="l" defTabSz="914367" rtl="0" eaLnBrk="1" latinLnBrk="0" hangingPunct="1">
              <a:lnSpc>
                <a:spcPct val="90000"/>
              </a:lnSpc>
              <a:spcBef>
                <a:spcPct val="0"/>
              </a:spcBef>
              <a:buNone/>
              <a:defRPr lang="en-US" sz="3600" b="0" kern="1200" cap="none" spc="0" baseline="0">
                <a:ln w="3175">
                  <a:noFill/>
                </a:ln>
                <a:solidFill>
                  <a:srgbClr val="000000"/>
                </a:solidFill>
                <a:effectLst/>
                <a:latin typeface="+mj-lt"/>
                <a:ea typeface="+mn-ea"/>
                <a:cs typeface="Segoe UI" pitchFamily="34" charset="0"/>
              </a:defRPr>
            </a:lvl1pPr>
          </a:lstStyle>
          <a:p>
            <a:r>
              <a:rPr lang="en-GB" sz="4313" dirty="0"/>
              <a:t>Azure ML Service</a:t>
            </a:r>
          </a:p>
        </p:txBody>
      </p:sp>
      <p:sp>
        <p:nvSpPr>
          <p:cNvPr id="15" name="Text Placeholder 3">
            <a:extLst>
              <a:ext uri="{FF2B5EF4-FFF2-40B4-BE49-F238E27FC236}">
                <a16:creationId xmlns:a16="http://schemas.microsoft.com/office/drawing/2014/main" id="{C08EAEE8-61A4-41D7-BB0B-3ECF5C8A3E87}"/>
              </a:ext>
            </a:extLst>
          </p:cNvPr>
          <p:cNvSpPr txBox="1">
            <a:spLocks/>
          </p:cNvSpPr>
          <p:nvPr/>
        </p:nvSpPr>
        <p:spPr>
          <a:xfrm>
            <a:off x="6757432" y="3601823"/>
            <a:ext cx="5555965" cy="226533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pPr>
            <a:r>
              <a:rPr lang="en-GB" b="1" dirty="0"/>
              <a:t>Free</a:t>
            </a:r>
            <a:r>
              <a:rPr lang="en-GB" dirty="0"/>
              <a:t> </a:t>
            </a:r>
            <a:r>
              <a:rPr lang="en-GB" dirty="0" err="1"/>
              <a:t>worskpaces</a:t>
            </a:r>
            <a:r>
              <a:rPr lang="en-GB" dirty="0"/>
              <a:t>, experiments, model registry</a:t>
            </a:r>
          </a:p>
          <a:p>
            <a:pPr>
              <a:lnSpc>
                <a:spcPct val="100000"/>
              </a:lnSpc>
            </a:pPr>
            <a:r>
              <a:rPr lang="en-GB" dirty="0"/>
              <a:t>Standard Azure rates for compute and deployment </a:t>
            </a:r>
            <a:r>
              <a:rPr lang="en-GB" b="1" dirty="0"/>
              <a:t>or</a:t>
            </a:r>
            <a:r>
              <a:rPr lang="en-GB" dirty="0"/>
              <a:t> use your own servers for free</a:t>
            </a:r>
            <a:endParaRPr lang="en-US" dirty="0"/>
          </a:p>
        </p:txBody>
      </p:sp>
      <p:sp>
        <p:nvSpPr>
          <p:cNvPr id="16" name="Text Placeholder 3">
            <a:extLst>
              <a:ext uri="{FF2B5EF4-FFF2-40B4-BE49-F238E27FC236}">
                <a16:creationId xmlns:a16="http://schemas.microsoft.com/office/drawing/2014/main" id="{18BFD885-65FF-4791-8F35-1BBC4EACE631}"/>
              </a:ext>
            </a:extLst>
          </p:cNvPr>
          <p:cNvSpPr txBox="1">
            <a:spLocks/>
          </p:cNvSpPr>
          <p:nvPr/>
        </p:nvSpPr>
        <p:spPr>
          <a:xfrm>
            <a:off x="7311934" y="2768559"/>
            <a:ext cx="4200394" cy="301749"/>
          </a:xfrm>
          <a:prstGeom prst="rect">
            <a:avLst/>
          </a:prstGeom>
        </p:spPr>
        <p:txBody>
          <a:bodyPr vert="horz" wrap="square" lIns="0" tIns="0" rIns="0" bIns="0" rtlCol="0">
            <a:spAutoFit/>
          </a:bodyPr>
          <a:lstStyle>
            <a:defPPr>
              <a:defRPr lang="en-US"/>
            </a:defPPr>
            <a:lvl1pPr marR="0" indent="0" fontAlgn="auto">
              <a:lnSpc>
                <a:spcPct val="100000"/>
              </a:lnSpc>
              <a:spcBef>
                <a:spcPct val="20000"/>
              </a:spcBef>
              <a:spcAft>
                <a:spcPts val="0"/>
              </a:spcAft>
              <a:buClrTx/>
              <a:buSzPct val="90000"/>
              <a:buFont typeface="Wingdings" panose="05000000000000000000" pitchFamily="2" charset="2"/>
              <a:buNone/>
              <a:tabLst/>
              <a:defRPr sz="1961" b="1" spc="0" baseline="0">
                <a:solidFill>
                  <a:srgbClr val="2C65E1"/>
                </a:soli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https://azure.com/ml</a:t>
            </a:r>
          </a:p>
        </p:txBody>
      </p:sp>
      <p:sp>
        <p:nvSpPr>
          <p:cNvPr id="17" name="Oval 16">
            <a:extLst>
              <a:ext uri="{FF2B5EF4-FFF2-40B4-BE49-F238E27FC236}">
                <a16:creationId xmlns:a16="http://schemas.microsoft.com/office/drawing/2014/main" id="{0AC09D56-6EB2-47E6-859D-7D39D877A1D7}"/>
              </a:ext>
              <a:ext uri="{C183D7F6-B498-43B3-948B-1728B52AA6E4}">
                <adec:decorative xmlns:adec="http://schemas.microsoft.com/office/drawing/2017/decorative" val="1"/>
              </a:ext>
            </a:extLst>
          </p:cNvPr>
          <p:cNvSpPr/>
          <p:nvPr/>
        </p:nvSpPr>
        <p:spPr bwMode="auto">
          <a:xfrm>
            <a:off x="6741483" y="2707485"/>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pic>
        <p:nvPicPr>
          <p:cNvPr id="2050" name="Picture 2" descr="Image result for azure machine learning service">
            <a:extLst>
              <a:ext uri="{FF2B5EF4-FFF2-40B4-BE49-F238E27FC236}">
                <a16:creationId xmlns:a16="http://schemas.microsoft.com/office/drawing/2014/main" id="{072FC5F2-0A1F-4C0A-9479-19EDF961F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7431" y="699449"/>
            <a:ext cx="1220497" cy="1220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E74F-E4B5-4AE6-A54A-2DBF00B70A77}"/>
              </a:ext>
            </a:extLst>
          </p:cNvPr>
          <p:cNvSpPr>
            <a:spLocks noGrp="1"/>
          </p:cNvSpPr>
          <p:nvPr>
            <p:ph type="title"/>
          </p:nvPr>
        </p:nvSpPr>
        <p:spPr/>
        <p:txBody>
          <a:bodyPr/>
          <a:lstStyle/>
          <a:p>
            <a:r>
              <a:rPr lang="en-US" dirty="0"/>
              <a:t>Thank you!</a:t>
            </a:r>
            <a:br>
              <a:rPr lang="en-US" dirty="0"/>
            </a:br>
            <a:br>
              <a:rPr lang="en-US" dirty="0"/>
            </a:br>
            <a:r>
              <a:rPr lang="en-US" sz="3200" dirty="0"/>
              <a:t>David Smith</a:t>
            </a:r>
            <a:br>
              <a:rPr lang="en-US" sz="3200" dirty="0"/>
            </a:br>
            <a:r>
              <a:rPr lang="en-US" sz="3200" dirty="0"/>
              <a:t>Cloud Advocate, Microsoft</a:t>
            </a:r>
            <a:br>
              <a:rPr lang="en-US" sz="3200" dirty="0"/>
            </a:br>
            <a:r>
              <a:rPr lang="en-US" sz="3200" dirty="0"/>
              <a:t>@</a:t>
            </a:r>
            <a:r>
              <a:rPr lang="en-US" sz="3200" dirty="0" err="1"/>
              <a:t>revodavid</a:t>
            </a:r>
            <a:br>
              <a:rPr lang="en-US" sz="3200" dirty="0"/>
            </a:br>
            <a:br>
              <a:rPr lang="en-US" sz="3200" dirty="0"/>
            </a:br>
            <a:br>
              <a:rPr lang="en-US" sz="3200" dirty="0"/>
            </a:br>
            <a:br>
              <a:rPr lang="en-US" sz="5400" dirty="0"/>
            </a:br>
            <a:endParaRPr lang="en-US" dirty="0"/>
          </a:p>
        </p:txBody>
      </p:sp>
      <p:sp>
        <p:nvSpPr>
          <p:cNvPr id="5" name="TextBox 4">
            <a:extLst>
              <a:ext uri="{FF2B5EF4-FFF2-40B4-BE49-F238E27FC236}">
                <a16:creationId xmlns:a16="http://schemas.microsoft.com/office/drawing/2014/main" id="{F8EEC86B-E519-4C4C-8DDC-E7391AA42F38}"/>
              </a:ext>
            </a:extLst>
          </p:cNvPr>
          <p:cNvSpPr txBox="1"/>
          <p:nvPr/>
        </p:nvSpPr>
        <p:spPr>
          <a:xfrm>
            <a:off x="6216504" y="2538579"/>
            <a:ext cx="4913846" cy="1514261"/>
          </a:xfrm>
          <a:prstGeom prst="rect">
            <a:avLst/>
          </a:prstGeom>
          <a:noFill/>
        </p:spPr>
        <p:txBody>
          <a:bodyPr wrap="none" lIns="182880" tIns="146304" rIns="182880" bIns="146304" rtlCol="0">
            <a:spAutoFit/>
          </a:bodyPr>
          <a:lstStyle/>
          <a:p>
            <a:pPr algn="r">
              <a:lnSpc>
                <a:spcPct val="90000"/>
              </a:lnSpc>
              <a:spcAft>
                <a:spcPts val="600"/>
              </a:spcAft>
            </a:pPr>
            <a:r>
              <a:rPr lang="en-US" sz="4000" dirty="0"/>
              <a:t>Slides and links: </a:t>
            </a:r>
            <a:br>
              <a:rPr lang="en-US" sz="4000" dirty="0"/>
            </a:br>
            <a:r>
              <a:rPr lang="en-US" sz="4800" b="1" dirty="0"/>
              <a:t>aka.ms/</a:t>
            </a:r>
            <a:r>
              <a:rPr lang="en-US" sz="4800" b="1" dirty="0" err="1"/>
              <a:t>mlops</a:t>
            </a:r>
            <a:r>
              <a:rPr lang="en-US" sz="4800" b="1" dirty="0"/>
              <a:t>-r</a:t>
            </a:r>
            <a:endParaRPr lang="en-US" sz="4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041929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CB63-DFEE-4A54-AA52-76BB4898E4ED}"/>
              </a:ext>
            </a:extLst>
          </p:cNvPr>
          <p:cNvSpPr>
            <a:spLocks noGrp="1"/>
          </p:cNvSpPr>
          <p:nvPr>
            <p:ph type="title"/>
          </p:nvPr>
        </p:nvSpPr>
        <p:spPr/>
        <p:txBody>
          <a:bodyPr/>
          <a:lstStyle/>
          <a:p>
            <a:r>
              <a:rPr lang="en-US" dirty="0" err="1"/>
              <a:t>MLOps</a:t>
            </a:r>
            <a:r>
              <a:rPr lang="en-US" dirty="0"/>
              <a:t> for R with Azure Machine Learning (20 min)</a:t>
            </a:r>
          </a:p>
        </p:txBody>
      </p:sp>
      <p:sp>
        <p:nvSpPr>
          <p:cNvPr id="3" name="Text Placeholder 2">
            <a:extLst>
              <a:ext uri="{FF2B5EF4-FFF2-40B4-BE49-F238E27FC236}">
                <a16:creationId xmlns:a16="http://schemas.microsoft.com/office/drawing/2014/main" id="{5E43E0F5-BC00-44EE-9962-BF19D67ACAF6}"/>
              </a:ext>
            </a:extLst>
          </p:cNvPr>
          <p:cNvSpPr>
            <a:spLocks noGrp="1"/>
          </p:cNvSpPr>
          <p:nvPr>
            <p:ph type="body" sz="quarter" idx="12"/>
          </p:nvPr>
        </p:nvSpPr>
        <p:spPr>
          <a:xfrm>
            <a:off x="426424" y="1321682"/>
            <a:ext cx="11339774" cy="5178341"/>
          </a:xfrm>
        </p:spPr>
        <p:txBody>
          <a:bodyPr/>
          <a:lstStyle/>
          <a:p>
            <a:r>
              <a:rPr lang="en-US" dirty="0"/>
              <a:t>Azure Machine Learning service (Azure ML) is Microsoft’s cloud-based machine learning platform that enables data scientists and their teams to carry out end-to-end machine learning workflows at scale. With Azure ML's new open-source R SDK and R capabilities, you can take advantage of the platform’s enterprise-grade features to train, tune, manage and deploy R-based machine learning models and applications. </a:t>
            </a:r>
          </a:p>
          <a:p>
            <a:r>
              <a:rPr lang="en-US" dirty="0"/>
              <a:t>In this talk, the attendees will learn how to: </a:t>
            </a:r>
          </a:p>
          <a:p>
            <a:r>
              <a:rPr lang="en-US" dirty="0"/>
              <a:t>•Carry out ML workflows using the authoring experience of their choice, from no-code to code-first options that include Azure ML’s drag-and-drop visual interface for defining workflows and RStudio Server on the Data Science Instance, a hosted VM workstation, for using the Azure ML R SDK from the RStudio browser-based interface. </a:t>
            </a:r>
          </a:p>
          <a:p>
            <a:r>
              <a:rPr lang="en-US" dirty="0"/>
              <a:t>•Use the Azure ML R SDK to manage cloud resources and train, hyperparameter tune, and log and visualize metrics for their models at scale on Azure compute. </a:t>
            </a:r>
          </a:p>
          <a:p>
            <a:r>
              <a:rPr lang="en-US" dirty="0"/>
              <a:t>•Build ML Pipelines in R for defining and orchestrating reusable and reproducible ML workflows. </a:t>
            </a:r>
          </a:p>
          <a:p>
            <a:r>
              <a:rPr lang="en-US" dirty="0"/>
              <a:t>•Deploy, manage, and monitor their R ML models and applications as web services on Azure Container Instance and Azure Kubernetes Service, with an emphasis on robust DevOps and CI/CD for orchestrating and streamlining their end-to-end data science development lifecycle.</a:t>
            </a:r>
          </a:p>
        </p:txBody>
      </p:sp>
    </p:spTree>
    <p:extLst>
      <p:ext uri="{BB962C8B-B14F-4D97-AF65-F5344CB8AC3E}">
        <p14:creationId xmlns:p14="http://schemas.microsoft.com/office/powerpoint/2010/main" val="21625819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068C-8153-C84D-A46C-6E38CFD4BFD2}"/>
              </a:ext>
            </a:extLst>
          </p:cNvPr>
          <p:cNvSpPr>
            <a:spLocks noGrp="1"/>
          </p:cNvSpPr>
          <p:nvPr>
            <p:ph type="title"/>
          </p:nvPr>
        </p:nvSpPr>
        <p:spPr/>
        <p:txBody>
          <a:bodyPr/>
          <a:lstStyle/>
          <a:p>
            <a:r>
              <a:rPr lang="en-US"/>
              <a:t>DevOps Process</a:t>
            </a:r>
          </a:p>
        </p:txBody>
      </p:sp>
      <p:pic>
        <p:nvPicPr>
          <p:cNvPr id="3" name="Picture 2">
            <a:extLst>
              <a:ext uri="{FF2B5EF4-FFF2-40B4-BE49-F238E27FC236}">
                <a16:creationId xmlns:a16="http://schemas.microsoft.com/office/drawing/2014/main" id="{CD6B7FF0-A09D-6847-8B75-B609410B8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355" y="2710048"/>
            <a:ext cx="1717257" cy="1552480"/>
          </a:xfrm>
          <a:prstGeom prst="rect">
            <a:avLst/>
          </a:prstGeom>
        </p:spPr>
      </p:pic>
      <p:pic>
        <p:nvPicPr>
          <p:cNvPr id="4" name="Picture 3">
            <a:extLst>
              <a:ext uri="{FF2B5EF4-FFF2-40B4-BE49-F238E27FC236}">
                <a16:creationId xmlns:a16="http://schemas.microsoft.com/office/drawing/2014/main" id="{E070C4EB-5A32-774D-97B2-B2E1E1C1BB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126" y="2730610"/>
            <a:ext cx="1771912" cy="1609243"/>
          </a:xfrm>
          <a:prstGeom prst="rect">
            <a:avLst/>
          </a:prstGeom>
        </p:spPr>
      </p:pic>
      <p:pic>
        <p:nvPicPr>
          <p:cNvPr id="5" name="Picture 4">
            <a:extLst>
              <a:ext uri="{FF2B5EF4-FFF2-40B4-BE49-F238E27FC236}">
                <a16:creationId xmlns:a16="http://schemas.microsoft.com/office/drawing/2014/main" id="{3D48352C-7BBA-5C4B-AB38-48B248EB36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7186" y="3677302"/>
            <a:ext cx="248659" cy="204611"/>
          </a:xfrm>
          <a:prstGeom prst="rect">
            <a:avLst/>
          </a:prstGeom>
        </p:spPr>
      </p:pic>
      <p:pic>
        <p:nvPicPr>
          <p:cNvPr id="6" name="Picture 5">
            <a:extLst>
              <a:ext uri="{FF2B5EF4-FFF2-40B4-BE49-F238E27FC236}">
                <a16:creationId xmlns:a16="http://schemas.microsoft.com/office/drawing/2014/main" id="{090C53A4-AEEC-FA45-A0EF-CB373F1894A6}"/>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445" y="1406075"/>
            <a:ext cx="4449340" cy="4449512"/>
          </a:xfrm>
          <a:prstGeom prst="rect">
            <a:avLst/>
          </a:prstGeom>
        </p:spPr>
      </p:pic>
      <p:sp>
        <p:nvSpPr>
          <p:cNvPr id="7" name="TextBox 6">
            <a:extLst>
              <a:ext uri="{FF2B5EF4-FFF2-40B4-BE49-F238E27FC236}">
                <a16:creationId xmlns:a16="http://schemas.microsoft.com/office/drawing/2014/main" id="{763E99AD-57F9-A347-BE88-6842D9F965D6}"/>
              </a:ext>
            </a:extLst>
          </p:cNvPr>
          <p:cNvSpPr txBox="1"/>
          <p:nvPr/>
        </p:nvSpPr>
        <p:spPr>
          <a:xfrm>
            <a:off x="2232003" y="1510138"/>
            <a:ext cx="825154" cy="470856"/>
          </a:xfrm>
          <a:prstGeom prst="rect">
            <a:avLst/>
          </a:prstGeom>
          <a:noFill/>
        </p:spPr>
        <p:txBody>
          <a:bodyPr wrap="square" rtlCol="0">
            <a:spAutoFit/>
          </a:bodyPr>
          <a:lstStyle/>
          <a:p>
            <a:pPr>
              <a:defRPr/>
            </a:pPr>
            <a:r>
              <a:rPr lang="en-US" sz="2400" kern="0">
                <a:latin typeface="Segoe UI Light"/>
                <a:cs typeface="Arial" pitchFamily="34" charset="0"/>
              </a:rPr>
              <a:t>Plan</a:t>
            </a:r>
          </a:p>
        </p:txBody>
      </p:sp>
      <p:sp>
        <p:nvSpPr>
          <p:cNvPr id="8" name="TextBox 7">
            <a:extLst>
              <a:ext uri="{FF2B5EF4-FFF2-40B4-BE49-F238E27FC236}">
                <a16:creationId xmlns:a16="http://schemas.microsoft.com/office/drawing/2014/main" id="{CD61EE13-E987-2046-BBED-61C36D38290F}"/>
              </a:ext>
            </a:extLst>
          </p:cNvPr>
          <p:cNvSpPr txBox="1"/>
          <p:nvPr/>
        </p:nvSpPr>
        <p:spPr>
          <a:xfrm>
            <a:off x="1618140" y="1248566"/>
            <a:ext cx="561372" cy="984757"/>
          </a:xfrm>
          <a:prstGeom prst="rect">
            <a:avLst/>
          </a:prstGeom>
          <a:noFill/>
        </p:spPr>
        <p:txBody>
          <a:bodyPr wrap="none" rtlCol="0">
            <a:spAutoFit/>
          </a:bodyPr>
          <a:lstStyle/>
          <a:p>
            <a:r>
              <a:rPr lang="en-US" sz="5799">
                <a:latin typeface="+mj-lt"/>
                <a:cs typeface="Arial" pitchFamily="34" charset="0"/>
              </a:rPr>
              <a:t>1</a:t>
            </a:r>
          </a:p>
        </p:txBody>
      </p:sp>
      <p:sp>
        <p:nvSpPr>
          <p:cNvPr id="9" name="TextBox 8">
            <a:extLst>
              <a:ext uri="{FF2B5EF4-FFF2-40B4-BE49-F238E27FC236}">
                <a16:creationId xmlns:a16="http://schemas.microsoft.com/office/drawing/2014/main" id="{931D1BAD-90F2-A94A-B37B-69E187A8BCDA}"/>
              </a:ext>
            </a:extLst>
          </p:cNvPr>
          <p:cNvSpPr txBox="1"/>
          <p:nvPr/>
        </p:nvSpPr>
        <p:spPr>
          <a:xfrm>
            <a:off x="8925895" y="1510138"/>
            <a:ext cx="2372756" cy="470856"/>
          </a:xfrm>
          <a:prstGeom prst="rect">
            <a:avLst/>
          </a:prstGeom>
          <a:noFill/>
        </p:spPr>
        <p:txBody>
          <a:bodyPr wrap="square" rtlCol="0">
            <a:spAutoFit/>
          </a:bodyPr>
          <a:lstStyle/>
          <a:p>
            <a:pPr>
              <a:defRPr/>
            </a:pPr>
            <a:r>
              <a:rPr lang="en-US" sz="2400" kern="0">
                <a:latin typeface="Segoe UI Light"/>
                <a:cs typeface="Arial" pitchFamily="34" charset="0"/>
              </a:rPr>
              <a:t>Monitor + Learn</a:t>
            </a:r>
          </a:p>
        </p:txBody>
      </p:sp>
      <p:sp>
        <p:nvSpPr>
          <p:cNvPr id="10" name="TextBox 9">
            <a:extLst>
              <a:ext uri="{FF2B5EF4-FFF2-40B4-BE49-F238E27FC236}">
                <a16:creationId xmlns:a16="http://schemas.microsoft.com/office/drawing/2014/main" id="{99EC7C8B-6040-7D41-A4F8-9B4E1142C697}"/>
              </a:ext>
            </a:extLst>
          </p:cNvPr>
          <p:cNvSpPr txBox="1"/>
          <p:nvPr/>
        </p:nvSpPr>
        <p:spPr>
          <a:xfrm>
            <a:off x="8925895" y="5511939"/>
            <a:ext cx="1489369" cy="470856"/>
          </a:xfrm>
          <a:prstGeom prst="rect">
            <a:avLst/>
          </a:prstGeom>
          <a:noFill/>
        </p:spPr>
        <p:txBody>
          <a:bodyPr wrap="square" rtlCol="0">
            <a:spAutoFit/>
          </a:bodyPr>
          <a:lstStyle/>
          <a:p>
            <a:pPr>
              <a:defRPr/>
            </a:pPr>
            <a:r>
              <a:rPr lang="en-US" sz="2400" kern="0">
                <a:latin typeface="Segoe UI Light"/>
                <a:cs typeface="Arial" pitchFamily="34" charset="0"/>
              </a:rPr>
              <a:t>Release</a:t>
            </a:r>
          </a:p>
        </p:txBody>
      </p:sp>
      <p:sp>
        <p:nvSpPr>
          <p:cNvPr id="11" name="TextBox 10">
            <a:extLst>
              <a:ext uri="{FF2B5EF4-FFF2-40B4-BE49-F238E27FC236}">
                <a16:creationId xmlns:a16="http://schemas.microsoft.com/office/drawing/2014/main" id="{30A70C94-EC60-604E-BFE6-133D82F5CCC6}"/>
              </a:ext>
            </a:extLst>
          </p:cNvPr>
          <p:cNvSpPr txBox="1"/>
          <p:nvPr/>
        </p:nvSpPr>
        <p:spPr>
          <a:xfrm>
            <a:off x="2232003" y="5511939"/>
            <a:ext cx="2140175" cy="470856"/>
          </a:xfrm>
          <a:prstGeom prst="rect">
            <a:avLst/>
          </a:prstGeom>
          <a:noFill/>
        </p:spPr>
        <p:txBody>
          <a:bodyPr wrap="square" rtlCol="0">
            <a:spAutoFit/>
          </a:bodyPr>
          <a:lstStyle/>
          <a:p>
            <a:pPr>
              <a:defRPr/>
            </a:pPr>
            <a:r>
              <a:rPr lang="en-US" sz="2400" kern="0">
                <a:latin typeface="Segoe UI Light"/>
                <a:cs typeface="Arial" pitchFamily="34" charset="0"/>
              </a:rPr>
              <a:t>Develop + Test</a:t>
            </a:r>
          </a:p>
        </p:txBody>
      </p:sp>
      <p:sp>
        <p:nvSpPr>
          <p:cNvPr id="12" name="TextBox 11">
            <a:extLst>
              <a:ext uri="{FF2B5EF4-FFF2-40B4-BE49-F238E27FC236}">
                <a16:creationId xmlns:a16="http://schemas.microsoft.com/office/drawing/2014/main" id="{83B73BBD-791B-D945-B369-0F17DF49873E}"/>
              </a:ext>
            </a:extLst>
          </p:cNvPr>
          <p:cNvSpPr txBox="1"/>
          <p:nvPr/>
        </p:nvSpPr>
        <p:spPr>
          <a:xfrm>
            <a:off x="1618140" y="5250367"/>
            <a:ext cx="561372" cy="984757"/>
          </a:xfrm>
          <a:prstGeom prst="rect">
            <a:avLst/>
          </a:prstGeom>
          <a:noFill/>
        </p:spPr>
        <p:txBody>
          <a:bodyPr wrap="none" rtlCol="0">
            <a:spAutoFit/>
          </a:bodyPr>
          <a:lstStyle/>
          <a:p>
            <a:r>
              <a:rPr lang="en-US" sz="5799">
                <a:cs typeface="Arial" pitchFamily="34" charset="0"/>
              </a:rPr>
              <a:t>2</a:t>
            </a:r>
            <a:endParaRPr lang="en-US" sz="5799">
              <a:latin typeface="Arial" pitchFamily="34" charset="0"/>
              <a:cs typeface="Arial" pitchFamily="34" charset="0"/>
            </a:endParaRPr>
          </a:p>
        </p:txBody>
      </p:sp>
      <p:sp>
        <p:nvSpPr>
          <p:cNvPr id="13" name="TextBox 12">
            <a:extLst>
              <a:ext uri="{FF2B5EF4-FFF2-40B4-BE49-F238E27FC236}">
                <a16:creationId xmlns:a16="http://schemas.microsoft.com/office/drawing/2014/main" id="{E3588AAC-0D22-F949-BCE6-62E433F1F80E}"/>
              </a:ext>
            </a:extLst>
          </p:cNvPr>
          <p:cNvSpPr txBox="1"/>
          <p:nvPr/>
        </p:nvSpPr>
        <p:spPr>
          <a:xfrm>
            <a:off x="246580" y="3418936"/>
            <a:ext cx="2668284" cy="443198"/>
          </a:xfrm>
          <a:prstGeom prst="rect">
            <a:avLst/>
          </a:prstGeom>
          <a:noFill/>
        </p:spPr>
        <p:txBody>
          <a:bodyPr wrap="square" lIns="0" tIns="0" rIns="0" bIns="0" rtlCol="0">
            <a:spAutoFit/>
          </a:bodyPr>
          <a:lstStyle/>
          <a:p>
            <a:pPr algn="r" defTabSz="1267656">
              <a:lnSpc>
                <a:spcPct val="90000"/>
              </a:lnSpc>
              <a:defRPr/>
            </a:pPr>
            <a:r>
              <a:rPr lang="en-US" sz="3200">
                <a:latin typeface="+mj-lt"/>
                <a:cs typeface="Segoe UI Semilight" panose="020B0402040204020203" pitchFamily="34" charset="0"/>
              </a:rPr>
              <a:t>Development</a:t>
            </a:r>
          </a:p>
        </p:txBody>
      </p:sp>
      <p:sp>
        <p:nvSpPr>
          <p:cNvPr id="14" name="TextBox 13">
            <a:extLst>
              <a:ext uri="{FF2B5EF4-FFF2-40B4-BE49-F238E27FC236}">
                <a16:creationId xmlns:a16="http://schemas.microsoft.com/office/drawing/2014/main" id="{ACD75CDE-51AD-784D-A47F-B7C2E72F4487}"/>
              </a:ext>
            </a:extLst>
          </p:cNvPr>
          <p:cNvSpPr txBox="1"/>
          <p:nvPr/>
        </p:nvSpPr>
        <p:spPr>
          <a:xfrm>
            <a:off x="9223259" y="3418936"/>
            <a:ext cx="2075391" cy="443198"/>
          </a:xfrm>
          <a:prstGeom prst="rect">
            <a:avLst/>
          </a:prstGeom>
          <a:noFill/>
        </p:spPr>
        <p:txBody>
          <a:bodyPr wrap="square" lIns="0" tIns="0" rIns="0" bIns="0" rtlCol="0">
            <a:spAutoFit/>
          </a:bodyPr>
          <a:lstStyle/>
          <a:p>
            <a:pPr defTabSz="1267656">
              <a:lnSpc>
                <a:spcPct val="90000"/>
              </a:lnSpc>
              <a:defRPr/>
            </a:pPr>
            <a:r>
              <a:rPr lang="en-US" sz="3200">
                <a:latin typeface="+mj-lt"/>
                <a:cs typeface="Segoe UI Semilight" panose="020B0402040204020203" pitchFamily="34" charset="0"/>
              </a:rPr>
              <a:t>Production</a:t>
            </a:r>
          </a:p>
        </p:txBody>
      </p:sp>
      <p:sp>
        <p:nvSpPr>
          <p:cNvPr id="15" name="TextBox 14">
            <a:extLst>
              <a:ext uri="{FF2B5EF4-FFF2-40B4-BE49-F238E27FC236}">
                <a16:creationId xmlns:a16="http://schemas.microsoft.com/office/drawing/2014/main" id="{426178A4-B11E-EF42-AE95-6C27D792B430}"/>
              </a:ext>
            </a:extLst>
          </p:cNvPr>
          <p:cNvSpPr txBox="1"/>
          <p:nvPr/>
        </p:nvSpPr>
        <p:spPr>
          <a:xfrm>
            <a:off x="8259535" y="1248566"/>
            <a:ext cx="561372" cy="984757"/>
          </a:xfrm>
          <a:prstGeom prst="rect">
            <a:avLst/>
          </a:prstGeom>
          <a:noFill/>
        </p:spPr>
        <p:txBody>
          <a:bodyPr wrap="none" rtlCol="0">
            <a:spAutoFit/>
          </a:bodyPr>
          <a:lstStyle/>
          <a:p>
            <a:r>
              <a:rPr lang="en-US" sz="5799">
                <a:cs typeface="Arial" pitchFamily="34" charset="0"/>
              </a:rPr>
              <a:t>4</a:t>
            </a:r>
            <a:endParaRPr lang="en-US" sz="5799">
              <a:latin typeface="Arial" pitchFamily="34" charset="0"/>
              <a:cs typeface="Arial" pitchFamily="34" charset="0"/>
            </a:endParaRPr>
          </a:p>
        </p:txBody>
      </p:sp>
      <p:sp>
        <p:nvSpPr>
          <p:cNvPr id="16" name="TextBox 15">
            <a:extLst>
              <a:ext uri="{FF2B5EF4-FFF2-40B4-BE49-F238E27FC236}">
                <a16:creationId xmlns:a16="http://schemas.microsoft.com/office/drawing/2014/main" id="{7E240444-BB6B-CF47-B975-1757ECC647B3}"/>
              </a:ext>
            </a:extLst>
          </p:cNvPr>
          <p:cNvSpPr txBox="1"/>
          <p:nvPr/>
        </p:nvSpPr>
        <p:spPr>
          <a:xfrm>
            <a:off x="8259535" y="5250367"/>
            <a:ext cx="561372" cy="984757"/>
          </a:xfrm>
          <a:prstGeom prst="rect">
            <a:avLst/>
          </a:prstGeom>
          <a:noFill/>
        </p:spPr>
        <p:txBody>
          <a:bodyPr wrap="none" rtlCol="0">
            <a:spAutoFit/>
          </a:bodyPr>
          <a:lstStyle/>
          <a:p>
            <a:r>
              <a:rPr lang="en-US" sz="5799">
                <a:cs typeface="Arial" pitchFamily="34" charset="0"/>
              </a:rPr>
              <a:t>3</a:t>
            </a:r>
            <a:endParaRPr lang="en-US" sz="5799">
              <a:latin typeface="Arial" pitchFamily="34" charset="0"/>
              <a:cs typeface="Arial" pitchFamily="34" charset="0"/>
            </a:endParaRPr>
          </a:p>
        </p:txBody>
      </p:sp>
      <p:sp>
        <p:nvSpPr>
          <p:cNvPr id="17" name="Freeform 8">
            <a:extLst>
              <a:ext uri="{FF2B5EF4-FFF2-40B4-BE49-F238E27FC236}">
                <a16:creationId xmlns:a16="http://schemas.microsoft.com/office/drawing/2014/main" id="{A3314897-6244-894D-B3A3-7E66383C879D}"/>
              </a:ext>
            </a:extLst>
          </p:cNvPr>
          <p:cNvSpPr>
            <a:spLocks/>
          </p:cNvSpPr>
          <p:nvPr/>
        </p:nvSpPr>
        <p:spPr bwMode="auto">
          <a:xfrm>
            <a:off x="3764336" y="1325734"/>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 name="Freeform 10">
            <a:extLst>
              <a:ext uri="{FF2B5EF4-FFF2-40B4-BE49-F238E27FC236}">
                <a16:creationId xmlns:a16="http://schemas.microsoft.com/office/drawing/2014/main" id="{EB78ED06-E39A-014C-8D93-F4DB2BDDB0F0}"/>
              </a:ext>
            </a:extLst>
          </p:cNvPr>
          <p:cNvSpPr>
            <a:spLocks/>
          </p:cNvSpPr>
          <p:nvPr/>
        </p:nvSpPr>
        <p:spPr bwMode="auto">
          <a:xfrm>
            <a:off x="3764336" y="3630458"/>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 name="Freeform 13">
            <a:extLst>
              <a:ext uri="{FF2B5EF4-FFF2-40B4-BE49-F238E27FC236}">
                <a16:creationId xmlns:a16="http://schemas.microsoft.com/office/drawing/2014/main" id="{C1954A61-AB52-2245-9579-47881E02EBD8}"/>
              </a:ext>
            </a:extLst>
          </p:cNvPr>
          <p:cNvSpPr>
            <a:spLocks/>
          </p:cNvSpPr>
          <p:nvPr/>
        </p:nvSpPr>
        <p:spPr bwMode="auto">
          <a:xfrm>
            <a:off x="6069060" y="1325734"/>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F9349"/>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 name="Freeform 7">
            <a:extLst>
              <a:ext uri="{FF2B5EF4-FFF2-40B4-BE49-F238E27FC236}">
                <a16:creationId xmlns:a16="http://schemas.microsoft.com/office/drawing/2014/main" id="{924CF9EE-A0E8-5D40-B9B8-13AC65DE7E63}"/>
              </a:ext>
            </a:extLst>
          </p:cNvPr>
          <p:cNvSpPr>
            <a:spLocks/>
          </p:cNvSpPr>
          <p:nvPr/>
        </p:nvSpPr>
        <p:spPr bwMode="auto">
          <a:xfrm>
            <a:off x="3764336" y="1325734"/>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8661C6"/>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 name="Freeform 9">
            <a:extLst>
              <a:ext uri="{FF2B5EF4-FFF2-40B4-BE49-F238E27FC236}">
                <a16:creationId xmlns:a16="http://schemas.microsoft.com/office/drawing/2014/main" id="{6415C303-85BB-A64F-BF01-1588226717E1}"/>
              </a:ext>
            </a:extLst>
          </p:cNvPr>
          <p:cNvSpPr>
            <a:spLocks/>
          </p:cNvSpPr>
          <p:nvPr/>
        </p:nvSpPr>
        <p:spPr bwMode="auto">
          <a:xfrm>
            <a:off x="3764336" y="3630458"/>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D83A00"/>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 name="Freeform 11">
            <a:extLst>
              <a:ext uri="{FF2B5EF4-FFF2-40B4-BE49-F238E27FC236}">
                <a16:creationId xmlns:a16="http://schemas.microsoft.com/office/drawing/2014/main" id="{C0ECB45C-A072-0E43-826D-9B411DCDEFEB}"/>
              </a:ext>
            </a:extLst>
          </p:cNvPr>
          <p:cNvSpPr>
            <a:spLocks/>
          </p:cNvSpPr>
          <p:nvPr/>
        </p:nvSpPr>
        <p:spPr bwMode="auto">
          <a:xfrm>
            <a:off x="6069060" y="3630458"/>
            <a:ext cx="2304724" cy="2306311"/>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5"/>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3" name="Freeform 14">
            <a:extLst>
              <a:ext uri="{FF2B5EF4-FFF2-40B4-BE49-F238E27FC236}">
                <a16:creationId xmlns:a16="http://schemas.microsoft.com/office/drawing/2014/main" id="{FA86E392-36D8-8A4A-909D-211CDFB4C327}"/>
              </a:ext>
            </a:extLst>
          </p:cNvPr>
          <p:cNvSpPr>
            <a:spLocks/>
          </p:cNvSpPr>
          <p:nvPr/>
        </p:nvSpPr>
        <p:spPr bwMode="auto">
          <a:xfrm>
            <a:off x="6069060" y="1325734"/>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3840919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p:cTn id="33" dur="500" fill="hold"/>
                                        <p:tgtEl>
                                          <p:spTgt spid="22"/>
                                        </p:tgtEl>
                                        <p:attrNameLst>
                                          <p:attrName>ppt_w</p:attrName>
                                        </p:attrNameLst>
                                      </p:cBhvr>
                                      <p:tavLst>
                                        <p:tav tm="0">
                                          <p:val>
                                            <p:fltVal val="0"/>
                                          </p:val>
                                        </p:tav>
                                        <p:tav tm="100000">
                                          <p:val>
                                            <p:strVal val="#ppt_w"/>
                                          </p:val>
                                        </p:tav>
                                      </p:tavLst>
                                    </p:anim>
                                    <p:anim calcmode="lin" valueType="num">
                                      <p:cBhvr>
                                        <p:cTn id="34" dur="500" fill="hold"/>
                                        <p:tgtEl>
                                          <p:spTgt spid="22"/>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6"/>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600"/>
                                        <p:tgtEl>
                                          <p:spTgt spid="3"/>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600"/>
                                        <p:tgtEl>
                                          <p:spTgt spid="4"/>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4"/>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600"/>
                                        <p:tgtEl>
                                          <p:spTgt spid="5"/>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P spid="16" grpId="0"/>
      <p:bldP spid="19"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4D5C8-64B2-414A-8CE0-4360836A9606}"/>
              </a:ext>
            </a:extLst>
          </p:cNvPr>
          <p:cNvSpPr>
            <a:spLocks noGrp="1"/>
          </p:cNvSpPr>
          <p:nvPr>
            <p:ph type="title"/>
          </p:nvPr>
        </p:nvSpPr>
        <p:spPr/>
        <p:txBody>
          <a:bodyPr/>
          <a:lstStyle/>
          <a:p>
            <a:r>
              <a:rPr lang="en-US"/>
              <a:t>Machine Learning Process</a:t>
            </a:r>
          </a:p>
        </p:txBody>
      </p:sp>
      <p:sp>
        <p:nvSpPr>
          <p:cNvPr id="4" name="Google Shape;423;p88">
            <a:extLst>
              <a:ext uri="{FF2B5EF4-FFF2-40B4-BE49-F238E27FC236}">
                <a16:creationId xmlns:a16="http://schemas.microsoft.com/office/drawing/2014/main" id="{24581441-0E32-6643-823A-2451987A9370}"/>
              </a:ext>
            </a:extLst>
          </p:cNvPr>
          <p:cNvSpPr/>
          <p:nvPr/>
        </p:nvSpPr>
        <p:spPr>
          <a:xfrm>
            <a:off x="814844" y="2823526"/>
            <a:ext cx="1813200" cy="4308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ea typeface="Quattrocento Sans"/>
                <a:cs typeface="Quattrocento Sans"/>
                <a:sym typeface="Quattrocento Sans"/>
              </a:rPr>
              <a:t>Prepare data</a:t>
            </a:r>
            <a:endParaRPr sz="1400" b="0" i="0" u="none" strike="noStrike" cap="none">
              <a:ea typeface="Arial"/>
              <a:cs typeface="Arial"/>
              <a:sym typeface="Arial"/>
            </a:endParaRPr>
          </a:p>
        </p:txBody>
      </p:sp>
      <p:sp>
        <p:nvSpPr>
          <p:cNvPr id="5" name="Google Shape;424;p88">
            <a:extLst>
              <a:ext uri="{FF2B5EF4-FFF2-40B4-BE49-F238E27FC236}">
                <a16:creationId xmlns:a16="http://schemas.microsoft.com/office/drawing/2014/main" id="{301001F7-086E-E54D-806B-C6CF558F3583}"/>
              </a:ext>
            </a:extLst>
          </p:cNvPr>
          <p:cNvSpPr/>
          <p:nvPr/>
        </p:nvSpPr>
        <p:spPr>
          <a:xfrm>
            <a:off x="722200" y="5491674"/>
            <a:ext cx="2066400" cy="4308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ea typeface="Quattrocento Sans"/>
                <a:cs typeface="Quattrocento Sans"/>
                <a:sym typeface="Quattrocento Sans"/>
              </a:rPr>
              <a:t>Build and train</a:t>
            </a:r>
            <a:endParaRPr sz="1400" b="0" i="0" u="none" strike="noStrike" cap="none">
              <a:ea typeface="Arial"/>
              <a:cs typeface="Arial"/>
              <a:sym typeface="Arial"/>
            </a:endParaRPr>
          </a:p>
        </p:txBody>
      </p:sp>
      <p:sp>
        <p:nvSpPr>
          <p:cNvPr id="6" name="Google Shape;424;p88">
            <a:extLst>
              <a:ext uri="{FF2B5EF4-FFF2-40B4-BE49-F238E27FC236}">
                <a16:creationId xmlns:a16="http://schemas.microsoft.com/office/drawing/2014/main" id="{B579B72A-A432-7B4E-BEB5-26B5EC680F9B}"/>
              </a:ext>
            </a:extLst>
          </p:cNvPr>
          <p:cNvSpPr/>
          <p:nvPr/>
        </p:nvSpPr>
        <p:spPr>
          <a:xfrm>
            <a:off x="3185117" y="4234147"/>
            <a:ext cx="2066400" cy="4308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ea typeface="Quattrocento Sans"/>
                <a:cs typeface="Quattrocento Sans"/>
                <a:sym typeface="Quattrocento Sans"/>
              </a:rPr>
              <a:t>Evaluate</a:t>
            </a:r>
            <a:endParaRPr sz="1400" b="0" i="0" u="none" strike="noStrike" cap="none">
              <a:ea typeface="Arial"/>
              <a:cs typeface="Arial"/>
              <a:sym typeface="Arial"/>
            </a:endParaRPr>
          </a:p>
        </p:txBody>
      </p:sp>
      <p:sp>
        <p:nvSpPr>
          <p:cNvPr id="24" name="Google Shape;424;p88">
            <a:extLst>
              <a:ext uri="{FF2B5EF4-FFF2-40B4-BE49-F238E27FC236}">
                <a16:creationId xmlns:a16="http://schemas.microsoft.com/office/drawing/2014/main" id="{A3E9CA72-B9FE-2F45-8BB8-57F9A08B769B}"/>
              </a:ext>
            </a:extLst>
          </p:cNvPr>
          <p:cNvSpPr/>
          <p:nvPr/>
        </p:nvSpPr>
        <p:spPr>
          <a:xfrm>
            <a:off x="9015170" y="4431866"/>
            <a:ext cx="2066400" cy="4308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ea typeface="Quattrocento Sans"/>
                <a:cs typeface="Quattrocento Sans"/>
                <a:sym typeface="Quattrocento Sans"/>
              </a:rPr>
              <a:t>Production</a:t>
            </a:r>
            <a:endParaRPr sz="1400" b="0" i="0" u="none" strike="noStrike" cap="none">
              <a:ea typeface="Arial"/>
              <a:cs typeface="Arial"/>
              <a:sym typeface="Arial"/>
            </a:endParaRPr>
          </a:p>
        </p:txBody>
      </p:sp>
      <p:cxnSp>
        <p:nvCxnSpPr>
          <p:cNvPr id="26" name="Straight Arrow Connector 25">
            <a:extLst>
              <a:ext uri="{FF2B5EF4-FFF2-40B4-BE49-F238E27FC236}">
                <a16:creationId xmlns:a16="http://schemas.microsoft.com/office/drawing/2014/main" id="{3255D961-8B2A-104F-A643-702F24ECC144}"/>
              </a:ext>
            </a:extLst>
          </p:cNvPr>
          <p:cNvCxnSpPr>
            <a:cxnSpLocks/>
          </p:cNvCxnSpPr>
          <p:nvPr/>
        </p:nvCxnSpPr>
        <p:spPr>
          <a:xfrm>
            <a:off x="1720747" y="3346985"/>
            <a:ext cx="1" cy="847589"/>
          </a:xfrm>
          <a:prstGeom prst="straightConnector1">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117888D-5EBA-7D4A-989D-79E032352AFD}"/>
              </a:ext>
            </a:extLst>
          </p:cNvPr>
          <p:cNvCxnSpPr>
            <a:cxnSpLocks/>
          </p:cNvCxnSpPr>
          <p:nvPr/>
        </p:nvCxnSpPr>
        <p:spPr>
          <a:xfrm flipV="1">
            <a:off x="2452640" y="4529060"/>
            <a:ext cx="1111183" cy="525675"/>
          </a:xfrm>
          <a:prstGeom prst="straightConnector1">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534D2FA-B162-F243-983D-898441BF7E14}"/>
              </a:ext>
            </a:extLst>
          </p:cNvPr>
          <p:cNvCxnSpPr>
            <a:cxnSpLocks/>
          </p:cNvCxnSpPr>
          <p:nvPr/>
        </p:nvCxnSpPr>
        <p:spPr>
          <a:xfrm flipH="1" flipV="1">
            <a:off x="2452640" y="2456501"/>
            <a:ext cx="1360739" cy="872807"/>
          </a:xfrm>
          <a:prstGeom prst="straightConnector1">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2C9125A-D5E3-A440-ABB1-C536CE4A0907}"/>
              </a:ext>
            </a:extLst>
          </p:cNvPr>
          <p:cNvCxnSpPr>
            <a:cxnSpLocks/>
          </p:cNvCxnSpPr>
          <p:nvPr/>
        </p:nvCxnSpPr>
        <p:spPr>
          <a:xfrm flipH="1">
            <a:off x="1890054" y="3794796"/>
            <a:ext cx="1721009" cy="488293"/>
          </a:xfrm>
          <a:prstGeom prst="straightConnector1">
            <a:avLst/>
          </a:prstGeom>
          <a:ln w="22225">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30" name="binary" title="Icon of binary code, ones and zeros">
            <a:extLst>
              <a:ext uri="{FF2B5EF4-FFF2-40B4-BE49-F238E27FC236}">
                <a16:creationId xmlns:a16="http://schemas.microsoft.com/office/drawing/2014/main" id="{85366A03-014A-3A47-9318-BD390108E645}"/>
              </a:ext>
            </a:extLst>
          </p:cNvPr>
          <p:cNvSpPr>
            <a:spLocks noChangeAspect="1" noEditPoints="1"/>
          </p:cNvSpPr>
          <p:nvPr/>
        </p:nvSpPr>
        <p:spPr bwMode="auto">
          <a:xfrm>
            <a:off x="1229028" y="1909990"/>
            <a:ext cx="939831" cy="81154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brain_3" title="Icon of a brain">
            <a:extLst>
              <a:ext uri="{FF2B5EF4-FFF2-40B4-BE49-F238E27FC236}">
                <a16:creationId xmlns:a16="http://schemas.microsoft.com/office/drawing/2014/main" id="{9D0E94A9-7FF7-6645-AC23-0C5884B6A0FA}"/>
              </a:ext>
            </a:extLst>
          </p:cNvPr>
          <p:cNvSpPr>
            <a:spLocks noChangeAspect="1" noEditPoints="1"/>
          </p:cNvSpPr>
          <p:nvPr/>
        </p:nvSpPr>
        <p:spPr bwMode="auto">
          <a:xfrm>
            <a:off x="1227121" y="4428190"/>
            <a:ext cx="941738" cy="1012621"/>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speedometer_2" title="Icon of a spedometer showing fast speed">
            <a:extLst>
              <a:ext uri="{FF2B5EF4-FFF2-40B4-BE49-F238E27FC236}">
                <a16:creationId xmlns:a16="http://schemas.microsoft.com/office/drawing/2014/main" id="{0BBF8BEE-6CBA-624A-A252-775DB8A89F0E}"/>
              </a:ext>
            </a:extLst>
          </p:cNvPr>
          <p:cNvSpPr>
            <a:spLocks noChangeAspect="1" noEditPoints="1"/>
          </p:cNvSpPr>
          <p:nvPr/>
        </p:nvSpPr>
        <p:spPr bwMode="auto">
          <a:xfrm>
            <a:off x="3794303" y="3254743"/>
            <a:ext cx="939831" cy="93983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Product_ECDC" title="Icon of a box">
            <a:extLst>
              <a:ext uri="{FF2B5EF4-FFF2-40B4-BE49-F238E27FC236}">
                <a16:creationId xmlns:a16="http://schemas.microsoft.com/office/drawing/2014/main" id="{3A04460C-700D-A443-B8BF-C14A4A1478AD}"/>
              </a:ext>
            </a:extLst>
          </p:cNvPr>
          <p:cNvSpPr>
            <a:spLocks noChangeAspect="1" noEditPoints="1"/>
          </p:cNvSpPr>
          <p:nvPr/>
        </p:nvSpPr>
        <p:spPr bwMode="auto">
          <a:xfrm>
            <a:off x="4479235" y="2574423"/>
            <a:ext cx="567523" cy="63848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server" title="Icon of a server tower">
            <a:extLst>
              <a:ext uri="{FF2B5EF4-FFF2-40B4-BE49-F238E27FC236}">
                <a16:creationId xmlns:a16="http://schemas.microsoft.com/office/drawing/2014/main" id="{9B3F707A-3F7B-DE46-97E8-2AA638BB4827}"/>
              </a:ext>
            </a:extLst>
          </p:cNvPr>
          <p:cNvSpPr>
            <a:spLocks noChangeAspect="1" noEditPoints="1"/>
          </p:cNvSpPr>
          <p:nvPr/>
        </p:nvSpPr>
        <p:spPr bwMode="auto">
          <a:xfrm>
            <a:off x="9718934" y="3098937"/>
            <a:ext cx="658871" cy="1251441"/>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4" name="Group 53">
            <a:extLst>
              <a:ext uri="{FF2B5EF4-FFF2-40B4-BE49-F238E27FC236}">
                <a16:creationId xmlns:a16="http://schemas.microsoft.com/office/drawing/2014/main" id="{BD523FF7-9227-8E48-B6F9-A74A16E00CD5}"/>
              </a:ext>
            </a:extLst>
          </p:cNvPr>
          <p:cNvGrpSpPr/>
          <p:nvPr/>
        </p:nvGrpSpPr>
        <p:grpSpPr>
          <a:xfrm>
            <a:off x="6391696" y="2067339"/>
            <a:ext cx="753547" cy="3644347"/>
            <a:chOff x="6391696" y="2067339"/>
            <a:chExt cx="753547" cy="3644347"/>
          </a:xfrm>
        </p:grpSpPr>
        <p:sp>
          <p:nvSpPr>
            <p:cNvPr id="37" name="Rectangle 36">
              <a:extLst>
                <a:ext uri="{FF2B5EF4-FFF2-40B4-BE49-F238E27FC236}">
                  <a16:creationId xmlns:a16="http://schemas.microsoft.com/office/drawing/2014/main" id="{6B694913-E8FE-ED47-99CE-88E485EAF8AE}"/>
                </a:ext>
              </a:extLst>
            </p:cNvPr>
            <p:cNvSpPr/>
            <p:nvPr/>
          </p:nvSpPr>
          <p:spPr bwMode="auto">
            <a:xfrm>
              <a:off x="6391696" y="2067339"/>
              <a:ext cx="753547" cy="364434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9381BF5B-7E66-8848-B606-D01EB48BE545}"/>
                </a:ext>
              </a:extLst>
            </p:cNvPr>
            <p:cNvCxnSpPr/>
            <p:nvPr/>
          </p:nvCxnSpPr>
          <p:spPr>
            <a:xfrm>
              <a:off x="6391696" y="2456501"/>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E2CFB10-1A75-A144-A60D-B2E8F1897F5D}"/>
                </a:ext>
              </a:extLst>
            </p:cNvPr>
            <p:cNvCxnSpPr/>
            <p:nvPr/>
          </p:nvCxnSpPr>
          <p:spPr>
            <a:xfrm>
              <a:off x="6391696" y="2817944"/>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98540-F664-DD4B-A92B-547CDE43618C}"/>
                </a:ext>
              </a:extLst>
            </p:cNvPr>
            <p:cNvCxnSpPr/>
            <p:nvPr/>
          </p:nvCxnSpPr>
          <p:spPr>
            <a:xfrm>
              <a:off x="6391696" y="3179387"/>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4AAB15-75D8-B349-BB51-1B74ACD17FAF}"/>
                </a:ext>
              </a:extLst>
            </p:cNvPr>
            <p:cNvCxnSpPr/>
            <p:nvPr/>
          </p:nvCxnSpPr>
          <p:spPr>
            <a:xfrm>
              <a:off x="6391696" y="3540830"/>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B35D10-3015-5340-8182-25F47D528A04}"/>
                </a:ext>
              </a:extLst>
            </p:cNvPr>
            <p:cNvCxnSpPr/>
            <p:nvPr/>
          </p:nvCxnSpPr>
          <p:spPr>
            <a:xfrm>
              <a:off x="6391696" y="3902273"/>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6F85EC-53EE-0245-844B-0D35341A65CE}"/>
                </a:ext>
              </a:extLst>
            </p:cNvPr>
            <p:cNvCxnSpPr/>
            <p:nvPr/>
          </p:nvCxnSpPr>
          <p:spPr>
            <a:xfrm>
              <a:off x="6391696" y="4263716"/>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D104AD7-9A12-A940-B0D7-08EFF96F0CC2}"/>
                </a:ext>
              </a:extLst>
            </p:cNvPr>
            <p:cNvCxnSpPr/>
            <p:nvPr/>
          </p:nvCxnSpPr>
          <p:spPr>
            <a:xfrm>
              <a:off x="6391696" y="4625159"/>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0BD9EF8-94DE-7E4E-98F7-97EC2BAC068D}"/>
                </a:ext>
              </a:extLst>
            </p:cNvPr>
            <p:cNvCxnSpPr/>
            <p:nvPr/>
          </p:nvCxnSpPr>
          <p:spPr>
            <a:xfrm>
              <a:off x="6391696" y="4986602"/>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D52C4D6-FC99-FD43-AA79-9B8ED4A8E7E9}"/>
                </a:ext>
              </a:extLst>
            </p:cNvPr>
            <p:cNvCxnSpPr/>
            <p:nvPr/>
          </p:nvCxnSpPr>
          <p:spPr>
            <a:xfrm>
              <a:off x="6391696" y="5348046"/>
              <a:ext cx="75354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8496C9-797E-1A42-9E9D-D8BC6947F58A}"/>
                </a:ext>
              </a:extLst>
            </p:cNvPr>
            <p:cNvCxnSpPr/>
            <p:nvPr/>
          </p:nvCxnSpPr>
          <p:spPr>
            <a:xfrm>
              <a:off x="6751983" y="2456501"/>
              <a:ext cx="0" cy="3614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B4088BE-BE7C-5F4A-B039-7206E496B06F}"/>
                </a:ext>
              </a:extLst>
            </p:cNvPr>
            <p:cNvCxnSpPr/>
            <p:nvPr/>
          </p:nvCxnSpPr>
          <p:spPr>
            <a:xfrm>
              <a:off x="6751983" y="3166263"/>
              <a:ext cx="0" cy="3614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2A9DE27-8C64-2F48-95B8-989DD9817F0C}"/>
                </a:ext>
              </a:extLst>
            </p:cNvPr>
            <p:cNvCxnSpPr/>
            <p:nvPr/>
          </p:nvCxnSpPr>
          <p:spPr>
            <a:xfrm>
              <a:off x="6751983" y="3902273"/>
              <a:ext cx="0" cy="3614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C65B9D0-1BDE-0E4D-9089-06576844B7CA}"/>
                </a:ext>
              </a:extLst>
            </p:cNvPr>
            <p:cNvCxnSpPr/>
            <p:nvPr/>
          </p:nvCxnSpPr>
          <p:spPr>
            <a:xfrm>
              <a:off x="6751983" y="4625159"/>
              <a:ext cx="0" cy="3614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8949CF-0592-E34B-8EC0-DF2D8CC9E4A1}"/>
                </a:ext>
              </a:extLst>
            </p:cNvPr>
            <p:cNvCxnSpPr/>
            <p:nvPr/>
          </p:nvCxnSpPr>
          <p:spPr>
            <a:xfrm>
              <a:off x="6751983" y="5350243"/>
              <a:ext cx="0" cy="3614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0119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0"/>
                                          </p:stCondLst>
                                        </p:cTn>
                                        <p:tgtEl>
                                          <p:spTgt spid="26"/>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50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500"/>
                                  </p:stCondLst>
                                  <p:childTnLst>
                                    <p:set>
                                      <p:cBhvr>
                                        <p:cTn id="23" dur="1" fill="hold">
                                          <p:stCondLst>
                                            <p:cond delay="0"/>
                                          </p:stCondLst>
                                        </p:cTn>
                                        <p:tgtEl>
                                          <p:spTgt spid="6"/>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500"/>
                                  </p:stCondLst>
                                  <p:childTnLst>
                                    <p:set>
                                      <p:cBhvr>
                                        <p:cTn id="39" dur="1" fill="hold">
                                          <p:stCondLst>
                                            <p:cond delay="0"/>
                                          </p:stCondLst>
                                        </p:cTn>
                                        <p:tgtEl>
                                          <p:spTgt spid="54"/>
                                        </p:tgtEl>
                                        <p:attrNameLst>
                                          <p:attrName>style.visibility</p:attrName>
                                        </p:attrNameLst>
                                      </p:cBhvr>
                                      <p:to>
                                        <p:strVal val="visible"/>
                                      </p:to>
                                    </p:set>
                                  </p:childTnLst>
                                </p:cTn>
                              </p:par>
                            </p:childTnLst>
                          </p:cTn>
                        </p:par>
                        <p:par>
                          <p:cTn id="40" fill="hold">
                            <p:stCondLst>
                              <p:cond delay="500"/>
                            </p:stCondLst>
                            <p:childTnLst>
                              <p:par>
                                <p:cTn id="41" presetID="0" presetClass="path" presetSubtype="0" accel="50000" decel="50000" fill="hold" grpId="0" nodeType="afterEffect">
                                  <p:stCondLst>
                                    <p:cond delay="1500"/>
                                  </p:stCondLst>
                                  <p:childTnLst>
                                    <p:animMotion origin="layout" path="M 4.375E-6 -2.59259E-6 C 0.04804 -0.14004 0.09609 -0.28009 0.15755 -0.27615 C 0.21901 -0.27222 0.36849 0.02315 0.36849 0.02338 L 0.36849 0.02315 " pathEditMode="relative" rAng="0" ptsTypes="AAAA">
                                      <p:cBhvr>
                                        <p:cTn id="42" dur="2000" fill="hold"/>
                                        <p:tgtEl>
                                          <p:spTgt spid="35"/>
                                        </p:tgtEl>
                                        <p:attrNameLst>
                                          <p:attrName>ppt_x</p:attrName>
                                          <p:attrName>ppt_y</p:attrName>
                                        </p:attrNameLst>
                                      </p:cBhvr>
                                      <p:rCtr x="18424" y="-12662"/>
                                    </p:animMotion>
                                  </p:childTnLst>
                                </p:cTn>
                              </p:par>
                            </p:childTnLst>
                          </p:cTn>
                        </p:par>
                        <p:par>
                          <p:cTn id="43" fill="hold">
                            <p:stCondLst>
                              <p:cond delay="4000"/>
                            </p:stCondLst>
                            <p:childTnLst>
                              <p:par>
                                <p:cTn id="44" presetID="1"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childTnLst>
                          </p:cTn>
                        </p:par>
                        <p:par>
                          <p:cTn id="48" fill="hold">
                            <p:stCondLst>
                              <p:cond delay="4000"/>
                            </p:stCondLst>
                            <p:childTnLst>
                              <p:par>
                                <p:cTn id="49" presetID="10" presetClass="exit" presetSubtype="0" fill="hold" grpId="2" nodeType="after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4" grpId="0"/>
      <p:bldP spid="30" grpId="0" animBg="1"/>
      <p:bldP spid="32" grpId="0" animBg="1"/>
      <p:bldP spid="33" grpId="0" animBg="1"/>
      <p:bldP spid="35" grpId="0" animBg="1"/>
      <p:bldP spid="35" grpId="1" animBg="1"/>
      <p:bldP spid="35" grpId="2"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EAC37C4-C466-4591-8A7B-23050B3D97F7}"/>
              </a:ext>
            </a:extLst>
          </p:cNvPr>
          <p:cNvGraphicFramePr>
            <a:graphicFrameLocks noGrp="1"/>
          </p:cNvGraphicFramePr>
          <p:nvPr>
            <p:ph type="tbl" sz="quarter" idx="10"/>
            <p:extLst>
              <p:ext uri="{D42A27DB-BD31-4B8C-83A1-F6EECF244321}">
                <p14:modId xmlns:p14="http://schemas.microsoft.com/office/powerpoint/2010/main" val="3842075147"/>
              </p:ext>
            </p:extLst>
          </p:nvPr>
        </p:nvGraphicFramePr>
        <p:xfrm>
          <a:off x="429002" y="538277"/>
          <a:ext cx="11334750" cy="5577840"/>
        </p:xfrm>
        <a:graphic>
          <a:graphicData uri="http://schemas.openxmlformats.org/drawingml/2006/table">
            <a:tbl>
              <a:tblPr firstRow="1" bandRow="1">
                <a:tableStyleId>{10A1B5D5-9B99-4C35-A422-299274C87663}</a:tableStyleId>
              </a:tblPr>
              <a:tblGrid>
                <a:gridCol w="5667375">
                  <a:extLst>
                    <a:ext uri="{9D8B030D-6E8A-4147-A177-3AD203B41FA5}">
                      <a16:colId xmlns:a16="http://schemas.microsoft.com/office/drawing/2014/main" val="3512922639"/>
                    </a:ext>
                  </a:extLst>
                </a:gridCol>
                <a:gridCol w="5667375">
                  <a:extLst>
                    <a:ext uri="{9D8B030D-6E8A-4147-A177-3AD203B41FA5}">
                      <a16:colId xmlns:a16="http://schemas.microsoft.com/office/drawing/2014/main" val="104741073"/>
                    </a:ext>
                  </a:extLst>
                </a:gridCol>
              </a:tblGrid>
              <a:tr h="370840">
                <a:tc>
                  <a:txBody>
                    <a:bodyPr/>
                    <a:lstStyle/>
                    <a:p>
                      <a:r>
                        <a:rPr lang="en-US" sz="2400" dirty="0"/>
                        <a:t>DEVOPS</a:t>
                      </a:r>
                    </a:p>
                  </a:txBody>
                  <a:tcPr/>
                </a:tc>
                <a:tc>
                  <a:txBody>
                    <a:bodyPr/>
                    <a:lstStyle/>
                    <a:p>
                      <a:r>
                        <a:rPr lang="en-US" sz="2400" dirty="0"/>
                        <a:t>MLOPS</a:t>
                      </a:r>
                    </a:p>
                  </a:txBody>
                  <a:tcPr/>
                </a:tc>
                <a:extLst>
                  <a:ext uri="{0D108BD9-81ED-4DB2-BD59-A6C34878D82A}">
                    <a16:rowId xmlns:a16="http://schemas.microsoft.com/office/drawing/2014/main" val="2097420421"/>
                  </a:ext>
                </a:extLst>
              </a:tr>
              <a:tr h="370840">
                <a:tc>
                  <a:txBody>
                    <a:bodyPr/>
                    <a:lstStyle/>
                    <a:p>
                      <a:r>
                        <a:rPr lang="en-US" sz="2000" dirty="0"/>
                        <a:t>Manage code (source files)</a:t>
                      </a:r>
                    </a:p>
                  </a:txBody>
                  <a:tcPr/>
                </a:tc>
                <a:tc>
                  <a:txBody>
                    <a:bodyPr/>
                    <a:lstStyle/>
                    <a:p>
                      <a:r>
                        <a:rPr lang="en-US" sz="2000" dirty="0"/>
                        <a:t>Manage code (source files)</a:t>
                      </a:r>
                    </a:p>
                    <a:p>
                      <a:r>
                        <a:rPr lang="en-US" sz="2000" dirty="0"/>
                        <a:t>Manage data files, notebooks, </a:t>
                      </a:r>
                      <a:r>
                        <a:rPr lang="en-US" sz="2000" dirty="0" err="1"/>
                        <a:t>Rmd</a:t>
                      </a:r>
                      <a:r>
                        <a:rPr lang="en-US" sz="2000" dirty="0"/>
                        <a:t> docs</a:t>
                      </a:r>
                    </a:p>
                  </a:txBody>
                  <a:tcPr/>
                </a:tc>
                <a:extLst>
                  <a:ext uri="{0D108BD9-81ED-4DB2-BD59-A6C34878D82A}">
                    <a16:rowId xmlns:a16="http://schemas.microsoft.com/office/drawing/2014/main" val="1479212234"/>
                  </a:ext>
                </a:extLst>
              </a:tr>
              <a:tr h="370840">
                <a:tc>
                  <a:txBody>
                    <a:bodyPr/>
                    <a:lstStyle/>
                    <a:p>
                      <a:r>
                        <a:rPr lang="en-US" sz="2000" dirty="0"/>
                        <a:t>Manage infrastructure (as code)</a:t>
                      </a:r>
                    </a:p>
                  </a:txBody>
                  <a:tcPr/>
                </a:tc>
                <a:tc>
                  <a:txBody>
                    <a:bodyPr/>
                    <a:lstStyle/>
                    <a:p>
                      <a:r>
                        <a:rPr lang="en-US" sz="2000" dirty="0"/>
                        <a:t>Manage infrastructure (as code)</a:t>
                      </a:r>
                    </a:p>
                    <a:p>
                      <a:r>
                        <a:rPr lang="en-US" sz="2000" dirty="0"/>
                        <a:t>Manage environments (as code)</a:t>
                      </a:r>
                    </a:p>
                  </a:txBody>
                  <a:tcPr/>
                </a:tc>
                <a:extLst>
                  <a:ext uri="{0D108BD9-81ED-4DB2-BD59-A6C34878D82A}">
                    <a16:rowId xmlns:a16="http://schemas.microsoft.com/office/drawing/2014/main" val="2136580470"/>
                  </a:ext>
                </a:extLst>
              </a:tr>
              <a:tr h="370840">
                <a:tc>
                  <a:txBody>
                    <a:bodyPr/>
                    <a:lstStyle/>
                    <a:p>
                      <a:r>
                        <a:rPr lang="en-US" sz="2000" dirty="0"/>
                        <a:t>Source code control</a:t>
                      </a:r>
                    </a:p>
                  </a:txBody>
                  <a:tcPr/>
                </a:tc>
                <a:tc>
                  <a:txBody>
                    <a:bodyPr/>
                    <a:lstStyle/>
                    <a:p>
                      <a:r>
                        <a:rPr lang="en-US" sz="2000" dirty="0"/>
                        <a:t>Source code control</a:t>
                      </a:r>
                    </a:p>
                    <a:p>
                      <a:r>
                        <a:rPr lang="en-US" sz="2000" dirty="0"/>
                        <a:t>Track experiment outcomes</a:t>
                      </a:r>
                    </a:p>
                    <a:p>
                      <a:r>
                        <a:rPr lang="en-US" sz="2000" dirty="0"/>
                        <a:t>Manage data sets</a:t>
                      </a:r>
                    </a:p>
                  </a:txBody>
                  <a:tcPr/>
                </a:tc>
                <a:extLst>
                  <a:ext uri="{0D108BD9-81ED-4DB2-BD59-A6C34878D82A}">
                    <a16:rowId xmlns:a16="http://schemas.microsoft.com/office/drawing/2014/main" val="2153424164"/>
                  </a:ext>
                </a:extLst>
              </a:tr>
              <a:tr h="370840">
                <a:tc>
                  <a:txBody>
                    <a:bodyPr/>
                    <a:lstStyle/>
                    <a:p>
                      <a:r>
                        <a:rPr lang="en-US" sz="2000" dirty="0"/>
                        <a:t>Build executables</a:t>
                      </a:r>
                    </a:p>
                    <a:p>
                      <a:r>
                        <a:rPr lang="en-US" sz="2000" dirty="0"/>
                        <a:t>Builds take hours</a:t>
                      </a:r>
                    </a:p>
                    <a:p>
                      <a:r>
                        <a:rPr lang="en-US" sz="2000" dirty="0"/>
                        <a:t>(mostly) commodity compute</a:t>
                      </a:r>
                    </a:p>
                  </a:txBody>
                  <a:tcPr/>
                </a:tc>
                <a:tc>
                  <a:txBody>
                    <a:bodyPr/>
                    <a:lstStyle/>
                    <a:p>
                      <a:r>
                        <a:rPr lang="en-US" sz="2000" dirty="0"/>
                        <a:t>Train models</a:t>
                      </a:r>
                    </a:p>
                    <a:p>
                      <a:r>
                        <a:rPr lang="en-US" sz="2000" dirty="0"/>
                        <a:t>Model training may take weeks or months</a:t>
                      </a:r>
                    </a:p>
                    <a:p>
                      <a:r>
                        <a:rPr lang="en-US" sz="2000" dirty="0"/>
                        <a:t>GPU compute</a:t>
                      </a:r>
                    </a:p>
                  </a:txBody>
                  <a:tcPr/>
                </a:tc>
                <a:extLst>
                  <a:ext uri="{0D108BD9-81ED-4DB2-BD59-A6C34878D82A}">
                    <a16:rowId xmlns:a16="http://schemas.microsoft.com/office/drawing/2014/main" val="3539414286"/>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Manage build versions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t>Manage model versions</a:t>
                      </a:r>
                    </a:p>
                    <a:p>
                      <a:r>
                        <a:rPr lang="en-US" sz="2000" dirty="0"/>
                        <a:t>Manage reproducible environments</a:t>
                      </a:r>
                    </a:p>
                  </a:txBody>
                  <a:tcPr/>
                </a:tc>
                <a:extLst>
                  <a:ext uri="{0D108BD9-81ED-4DB2-BD59-A6C34878D82A}">
                    <a16:rowId xmlns:a16="http://schemas.microsoft.com/office/drawing/2014/main" val="3174500273"/>
                  </a:ext>
                </a:extLst>
              </a:tr>
              <a:tr h="370840">
                <a:tc>
                  <a:txBody>
                    <a:bodyPr/>
                    <a:lstStyle/>
                    <a:p>
                      <a:r>
                        <a:rPr lang="en-US" sz="2000" dirty="0"/>
                        <a:t>Tests (deterministic)</a:t>
                      </a:r>
                    </a:p>
                    <a:p>
                      <a:r>
                        <a:rPr lang="en-US" sz="2000" dirty="0"/>
                        <a:t>Fix bugs with code</a:t>
                      </a:r>
                    </a:p>
                  </a:txBody>
                  <a:tcPr/>
                </a:tc>
                <a:tc>
                  <a:txBody>
                    <a:bodyPr/>
                    <a:lstStyle/>
                    <a:p>
                      <a:r>
                        <a:rPr lang="en-US" sz="2000" dirty="0"/>
                        <a:t>Tests (probabilistic)</a:t>
                      </a:r>
                    </a:p>
                    <a:p>
                      <a:r>
                        <a:rPr lang="en-US" sz="2000" dirty="0"/>
                        <a:t>Fix bugs with code and/or data</a:t>
                      </a:r>
                      <a:br>
                        <a:rPr lang="en-US" sz="2000" dirty="0"/>
                      </a:br>
                      <a:r>
                        <a:rPr lang="en-US" sz="2000" dirty="0"/>
                        <a:t>Model drift / model retraining</a:t>
                      </a:r>
                    </a:p>
                  </a:txBody>
                  <a:tcPr/>
                </a:tc>
                <a:extLst>
                  <a:ext uri="{0D108BD9-81ED-4DB2-BD59-A6C34878D82A}">
                    <a16:rowId xmlns:a16="http://schemas.microsoft.com/office/drawing/2014/main" val="667459275"/>
                  </a:ext>
                </a:extLst>
              </a:tr>
            </a:tbl>
          </a:graphicData>
        </a:graphic>
      </p:graphicFrame>
      <p:sp>
        <p:nvSpPr>
          <p:cNvPr id="3" name="Title 2">
            <a:extLst>
              <a:ext uri="{FF2B5EF4-FFF2-40B4-BE49-F238E27FC236}">
                <a16:creationId xmlns:a16="http://schemas.microsoft.com/office/drawing/2014/main" id="{F5D216CF-CB65-4D20-855B-871CC3CAAB82}"/>
              </a:ext>
            </a:extLst>
          </p:cNvPr>
          <p:cNvSpPr>
            <a:spLocks noGrp="1"/>
          </p:cNvSpPr>
          <p:nvPr>
            <p:ph type="title"/>
          </p:nvPr>
        </p:nvSpPr>
        <p:spPr>
          <a:xfrm>
            <a:off x="427713" y="-815099"/>
            <a:ext cx="11336039" cy="739343"/>
          </a:xfrm>
        </p:spPr>
        <p:txBody>
          <a:bodyPr/>
          <a:lstStyle/>
          <a:p>
            <a:r>
              <a:rPr lang="en-US" dirty="0"/>
              <a:t>DEVOPS vs MLOPS</a:t>
            </a:r>
          </a:p>
        </p:txBody>
      </p:sp>
    </p:spTree>
    <p:extLst>
      <p:ext uri="{BB962C8B-B14F-4D97-AF65-F5344CB8AC3E}">
        <p14:creationId xmlns:p14="http://schemas.microsoft.com/office/powerpoint/2010/main" val="25414875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002CB-0CBF-474F-8180-EAFEB351F98A}"/>
              </a:ext>
            </a:extLst>
          </p:cNvPr>
          <p:cNvSpPr>
            <a:spLocks noGrp="1"/>
          </p:cNvSpPr>
          <p:nvPr>
            <p:ph type="title"/>
          </p:nvPr>
        </p:nvSpPr>
        <p:spPr/>
        <p:txBody>
          <a:bodyPr/>
          <a:lstStyle/>
          <a:p>
            <a:r>
              <a:rPr lang="en-US" dirty="0"/>
              <a:t>Azure Machine Learning service</a:t>
            </a:r>
          </a:p>
        </p:txBody>
      </p:sp>
      <p:sp>
        <p:nvSpPr>
          <p:cNvPr id="14" name="TextBox 13">
            <a:extLst>
              <a:ext uri="{FF2B5EF4-FFF2-40B4-BE49-F238E27FC236}">
                <a16:creationId xmlns:a16="http://schemas.microsoft.com/office/drawing/2014/main" id="{2506B1C6-3B75-41F5-898D-8EF93163B5B5}"/>
              </a:ext>
            </a:extLst>
          </p:cNvPr>
          <p:cNvSpPr txBox="1"/>
          <p:nvPr/>
        </p:nvSpPr>
        <p:spPr>
          <a:xfrm>
            <a:off x="2595412" y="2249026"/>
            <a:ext cx="2460701"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Set of Azure Cloud Services</a:t>
            </a:r>
          </a:p>
        </p:txBody>
      </p:sp>
      <p:sp>
        <p:nvSpPr>
          <p:cNvPr id="15" name="TextBox 14">
            <a:extLst>
              <a:ext uri="{FF2B5EF4-FFF2-40B4-BE49-F238E27FC236}">
                <a16:creationId xmlns:a16="http://schemas.microsoft.com/office/drawing/2014/main" id="{E03340C8-4572-4242-8F0A-5D981F1288F4}"/>
              </a:ext>
            </a:extLst>
          </p:cNvPr>
          <p:cNvSpPr txBox="1"/>
          <p:nvPr/>
        </p:nvSpPr>
        <p:spPr>
          <a:xfrm>
            <a:off x="7106255" y="2273237"/>
            <a:ext cx="2105860" cy="738664"/>
          </a:xfrm>
          <a:prstGeom prst="rect">
            <a:avLst/>
          </a:prstGeom>
          <a:noFill/>
        </p:spPr>
        <p:txBody>
          <a:bodyPr wrap="square" lIns="0" tIns="0" rIns="0" bIns="0" rtlCol="0">
            <a:spAutoFit/>
          </a:bodyPr>
          <a:lstStyle/>
          <a:p>
            <a:pPr algn="ctr"/>
            <a:r>
              <a:rPr lang="en-US" sz="2400" dirty="0">
                <a:solidFill>
                  <a:schemeClr val="tx2"/>
                </a:solidFill>
                <a:latin typeface="+mj-lt"/>
                <a:cs typeface="Segoe UI Semilight" panose="020B0402040204020203" pitchFamily="34" charset="0"/>
              </a:rPr>
              <a:t>Python &amp; R </a:t>
            </a:r>
            <a:br>
              <a:rPr lang="en-US" sz="2400" dirty="0">
                <a:solidFill>
                  <a:schemeClr val="tx2"/>
                </a:solidFill>
                <a:latin typeface="+mj-lt"/>
                <a:cs typeface="Segoe UI Semilight" panose="020B0402040204020203" pitchFamily="34" charset="0"/>
              </a:rPr>
            </a:br>
            <a:r>
              <a:rPr lang="en-US" sz="2400" dirty="0">
                <a:solidFill>
                  <a:schemeClr val="tx2"/>
                </a:solidFill>
                <a:latin typeface="+mj-lt"/>
                <a:cs typeface="Segoe UI Semilight" panose="020B0402040204020203" pitchFamily="34" charset="0"/>
              </a:rPr>
              <a:t>SDKs</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36295" y="2043061"/>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3043731" y="4867879"/>
            <a:ext cx="6532427" cy="1016817"/>
            <a:chOff x="4152559" y="4043525"/>
            <a:chExt cx="6532427" cy="1016817"/>
          </a:xfrm>
        </p:grpSpPr>
        <p:sp>
          <p:nvSpPr>
            <p:cNvPr id="10" name="TextBox 9">
              <a:extLst>
                <a:ext uri="{FF2B5EF4-FFF2-40B4-BE49-F238E27FC236}">
                  <a16:creationId xmlns:a16="http://schemas.microsoft.com/office/drawing/2014/main" id="{32DD1468-FECB-41FA-AC16-3408551EDADE}"/>
                </a:ext>
              </a:extLst>
            </p:cNvPr>
            <p:cNvSpPr txBox="1"/>
            <p:nvPr/>
          </p:nvSpPr>
          <p:spPr>
            <a:xfrm>
              <a:off x="4152559" y="4043525"/>
              <a:ext cx="2441570" cy="924484"/>
            </a:xfrm>
            <a:prstGeom prst="rect">
              <a:avLst/>
            </a:prstGeom>
            <a:noFill/>
          </p:spPr>
          <p:txBody>
            <a:bodyPr wrap="square" lIns="0" tIns="0" rIns="0" bIns="0" rtlCol="0">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Prepare Data</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Build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Train Models</a:t>
              </a:r>
            </a:p>
          </p:txBody>
        </p:sp>
        <p:sp>
          <p:nvSpPr>
            <p:cNvPr id="16" name="Rectangle 15">
              <a:extLst>
                <a:ext uri="{FF2B5EF4-FFF2-40B4-BE49-F238E27FC236}">
                  <a16:creationId xmlns:a16="http://schemas.microsoft.com/office/drawing/2014/main" id="{616A81F2-AA71-44BD-B31A-D0C4E6C248C4}"/>
                </a:ext>
              </a:extLst>
            </p:cNvPr>
            <p:cNvSpPr/>
            <p:nvPr/>
          </p:nvSpPr>
          <p:spPr>
            <a:xfrm>
              <a:off x="8108079" y="4043525"/>
              <a:ext cx="2576907" cy="1016817"/>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Manage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Track Experiments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Deploy Models</a:t>
              </a:r>
            </a:p>
          </p:txBody>
        </p:sp>
      </p:grpSp>
      <p:sp>
        <p:nvSpPr>
          <p:cNvPr id="17" name="TextBox 16">
            <a:extLst>
              <a:ext uri="{FF2B5EF4-FFF2-40B4-BE49-F238E27FC236}">
                <a16:creationId xmlns:a16="http://schemas.microsoft.com/office/drawing/2014/main" id="{A435112E-427D-457D-B471-D56A56E6D248}"/>
              </a:ext>
            </a:extLst>
          </p:cNvPr>
          <p:cNvSpPr txBox="1"/>
          <p:nvPr/>
        </p:nvSpPr>
        <p:spPr>
          <a:xfrm>
            <a:off x="5190210" y="3925153"/>
            <a:ext cx="1808464"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That enables you to:</a:t>
            </a:r>
          </a:p>
        </p:txBody>
      </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63430" y="3541265"/>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6657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130B1C-1953-014A-9A87-C0D3A8E7AD96}"/>
              </a:ext>
            </a:extLst>
          </p:cNvPr>
          <p:cNvSpPr txBox="1"/>
          <p:nvPr/>
        </p:nvSpPr>
        <p:spPr>
          <a:xfrm>
            <a:off x="2438275" y="266901"/>
            <a:ext cx="7315464" cy="43088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Machine Learning Service: ml.azure.com</a:t>
            </a:r>
          </a:p>
        </p:txBody>
      </p:sp>
      <p:pic>
        <p:nvPicPr>
          <p:cNvPr id="2" name="Picture 1" descr="The Azure Machine Learning studio - a web-based interface to Azure ML">
            <a:extLst>
              <a:ext uri="{FF2B5EF4-FFF2-40B4-BE49-F238E27FC236}">
                <a16:creationId xmlns:a16="http://schemas.microsoft.com/office/drawing/2014/main" id="{77900C5B-128E-5F4E-A038-16576C62BF31}"/>
              </a:ext>
            </a:extLst>
          </p:cNvPr>
          <p:cNvPicPr>
            <a:picLocks noChangeAspect="1"/>
          </p:cNvPicPr>
          <p:nvPr/>
        </p:nvPicPr>
        <p:blipFill>
          <a:blip r:embed="rId3"/>
          <a:stretch>
            <a:fillRect/>
          </a:stretch>
        </p:blipFill>
        <p:spPr>
          <a:xfrm>
            <a:off x="931984" y="742482"/>
            <a:ext cx="10328031" cy="5373035"/>
          </a:xfrm>
          <a:prstGeom prst="rect">
            <a:avLst/>
          </a:prstGeom>
        </p:spPr>
      </p:pic>
    </p:spTree>
    <p:extLst>
      <p:ext uri="{BB962C8B-B14F-4D97-AF65-F5344CB8AC3E}">
        <p14:creationId xmlns:p14="http://schemas.microsoft.com/office/powerpoint/2010/main" val="17594355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BE9763-0AA7-9844-A00A-F31F193DD88F}"/>
              </a:ext>
            </a:extLst>
          </p:cNvPr>
          <p:cNvSpPr>
            <a:spLocks noGrp="1"/>
          </p:cNvSpPr>
          <p:nvPr>
            <p:ph type="body" sz="quarter" idx="13"/>
          </p:nvPr>
        </p:nvSpPr>
        <p:spPr>
          <a:xfrm>
            <a:off x="4071668" y="1630800"/>
            <a:ext cx="7535115" cy="4213013"/>
          </a:xfrm>
        </p:spPr>
        <p:txBody>
          <a:bodyPr/>
          <a:lstStyle/>
          <a:p>
            <a:pPr>
              <a:lnSpc>
                <a:spcPct val="120000"/>
              </a:lnSpc>
              <a:tabLst>
                <a:tab pos="344488" algn="l"/>
              </a:tabLst>
            </a:pPr>
            <a:r>
              <a:rPr lang="en-US" sz="2000" b="1"/>
              <a:t>Datasets</a:t>
            </a:r>
            <a:r>
              <a:rPr lang="en-US" sz="2000"/>
              <a:t> – registered, known data sets</a:t>
            </a:r>
          </a:p>
          <a:p>
            <a:pPr>
              <a:lnSpc>
                <a:spcPct val="120000"/>
              </a:lnSpc>
              <a:tabLst>
                <a:tab pos="344488" algn="l"/>
              </a:tabLst>
            </a:pPr>
            <a:r>
              <a:rPr lang="en-US" sz="2000" b="1"/>
              <a:t>Experiments</a:t>
            </a:r>
            <a:r>
              <a:rPr lang="en-US" sz="2000"/>
              <a:t> – Training runs</a:t>
            </a:r>
          </a:p>
          <a:p>
            <a:pPr>
              <a:lnSpc>
                <a:spcPct val="120000"/>
              </a:lnSpc>
              <a:tabLst>
                <a:tab pos="344488" algn="l"/>
              </a:tabLst>
            </a:pPr>
            <a:r>
              <a:rPr lang="en-US" sz="2000" b="1"/>
              <a:t>Pipelines</a:t>
            </a:r>
            <a:r>
              <a:rPr lang="en-US" sz="2000"/>
              <a:t> – Training workflows</a:t>
            </a:r>
          </a:p>
          <a:p>
            <a:pPr>
              <a:lnSpc>
                <a:spcPct val="120000"/>
              </a:lnSpc>
              <a:tabLst>
                <a:tab pos="344488" algn="l"/>
              </a:tabLst>
            </a:pPr>
            <a:r>
              <a:rPr lang="en-US" sz="2000" b="1"/>
              <a:t>Models</a:t>
            </a:r>
            <a:r>
              <a:rPr lang="en-US" sz="2000"/>
              <a:t> – Registered, versioned models</a:t>
            </a:r>
          </a:p>
          <a:p>
            <a:pPr>
              <a:lnSpc>
                <a:spcPct val="120000"/>
              </a:lnSpc>
              <a:tabLst>
                <a:tab pos="344488" algn="l"/>
              </a:tabLst>
            </a:pPr>
            <a:r>
              <a:rPr lang="en-US" sz="2000" b="1"/>
              <a:t>Endpoints:</a:t>
            </a:r>
          </a:p>
          <a:p>
            <a:pPr>
              <a:lnSpc>
                <a:spcPct val="120000"/>
              </a:lnSpc>
              <a:tabLst>
                <a:tab pos="344488" algn="l"/>
              </a:tabLst>
            </a:pPr>
            <a:r>
              <a:rPr lang="en-US" sz="2000"/>
              <a:t>	</a:t>
            </a:r>
            <a:r>
              <a:rPr lang="en-US" sz="2000" b="1"/>
              <a:t>Real-time Endpoints </a:t>
            </a:r>
            <a:r>
              <a:rPr lang="en-US" sz="2000"/>
              <a:t>– Deployed model endpoints</a:t>
            </a:r>
          </a:p>
          <a:p>
            <a:pPr>
              <a:lnSpc>
                <a:spcPct val="120000"/>
              </a:lnSpc>
              <a:tabLst>
                <a:tab pos="344488" algn="l"/>
              </a:tabLst>
            </a:pPr>
            <a:r>
              <a:rPr lang="en-US" sz="2000"/>
              <a:t>	</a:t>
            </a:r>
            <a:r>
              <a:rPr lang="en-US" sz="2000" b="1"/>
              <a:t>Pipeline Endpoints </a:t>
            </a:r>
            <a:r>
              <a:rPr lang="en-US" sz="2000"/>
              <a:t>– Training workflow endpoints</a:t>
            </a:r>
          </a:p>
          <a:p>
            <a:pPr>
              <a:lnSpc>
                <a:spcPct val="120000"/>
              </a:lnSpc>
              <a:tabLst>
                <a:tab pos="344488" algn="l"/>
              </a:tabLst>
            </a:pPr>
            <a:r>
              <a:rPr lang="en-US" sz="2000" b="1"/>
              <a:t>Compute</a:t>
            </a:r>
            <a:r>
              <a:rPr lang="en-US" sz="2000"/>
              <a:t> – Managed compute</a:t>
            </a:r>
          </a:p>
          <a:p>
            <a:pPr>
              <a:lnSpc>
                <a:spcPct val="120000"/>
              </a:lnSpc>
              <a:tabLst>
                <a:tab pos="344488" algn="l"/>
              </a:tabLst>
            </a:pPr>
            <a:r>
              <a:rPr lang="en-US" sz="2000" b="1"/>
              <a:t>Environments </a:t>
            </a:r>
            <a:r>
              <a:rPr lang="en-US" sz="2000"/>
              <a:t>– defined training and inference environments</a:t>
            </a:r>
          </a:p>
          <a:p>
            <a:pPr>
              <a:lnSpc>
                <a:spcPct val="120000"/>
              </a:lnSpc>
              <a:tabLst>
                <a:tab pos="344488" algn="l"/>
              </a:tabLst>
            </a:pPr>
            <a:r>
              <a:rPr lang="en-US" sz="2000" b="1"/>
              <a:t>Datastores</a:t>
            </a:r>
            <a:r>
              <a:rPr lang="en-US" sz="2000"/>
              <a:t> – Connections to data</a:t>
            </a:r>
          </a:p>
        </p:txBody>
      </p:sp>
      <p:sp>
        <p:nvSpPr>
          <p:cNvPr id="2" name="Title 1">
            <a:extLst>
              <a:ext uri="{FF2B5EF4-FFF2-40B4-BE49-F238E27FC236}">
                <a16:creationId xmlns:a16="http://schemas.microsoft.com/office/drawing/2014/main" id="{259C9452-672F-2B44-A4A5-6F421FD57B54}"/>
              </a:ext>
            </a:extLst>
          </p:cNvPr>
          <p:cNvSpPr>
            <a:spLocks noGrp="1"/>
          </p:cNvSpPr>
          <p:nvPr>
            <p:ph type="title"/>
          </p:nvPr>
        </p:nvSpPr>
        <p:spPr/>
        <p:txBody>
          <a:bodyPr/>
          <a:lstStyle/>
          <a:p>
            <a:r>
              <a:rPr lang="en-US"/>
              <a:t>Azure Machine Learning</a:t>
            </a:r>
          </a:p>
        </p:txBody>
      </p:sp>
      <p:pic>
        <p:nvPicPr>
          <p:cNvPr id="6" name="Picture 5" descr="Menu of options in Azure Machine Learning">
            <a:extLst>
              <a:ext uri="{FF2B5EF4-FFF2-40B4-BE49-F238E27FC236}">
                <a16:creationId xmlns:a16="http://schemas.microsoft.com/office/drawing/2014/main" id="{2C127A1C-5A94-6A40-A090-EEC05E147890}"/>
              </a:ext>
            </a:extLst>
          </p:cNvPr>
          <p:cNvPicPr>
            <a:picLocks noChangeAspect="1"/>
          </p:cNvPicPr>
          <p:nvPr/>
        </p:nvPicPr>
        <p:blipFill rotWithShape="1">
          <a:blip r:embed="rId3"/>
          <a:srcRect t="46903" r="85641" b="3417"/>
          <a:stretch/>
        </p:blipFill>
        <p:spPr>
          <a:xfrm>
            <a:off x="1090246" y="1787850"/>
            <a:ext cx="2215663" cy="3988193"/>
          </a:xfrm>
          <a:prstGeom prst="rect">
            <a:avLst/>
          </a:prstGeom>
        </p:spPr>
      </p:pic>
    </p:spTree>
    <p:extLst>
      <p:ext uri="{BB962C8B-B14F-4D97-AF65-F5344CB8AC3E}">
        <p14:creationId xmlns:p14="http://schemas.microsoft.com/office/powerpoint/2010/main" val="304111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36DB8D-D690-4D76-9758-FEC68C2263F9}"/>
              </a:ext>
            </a:extLst>
          </p:cNvPr>
          <p:cNvSpPr>
            <a:spLocks noGrp="1"/>
          </p:cNvSpPr>
          <p:nvPr>
            <p:ph type="body" sz="quarter" idx="10"/>
          </p:nvPr>
        </p:nvSpPr>
        <p:spPr>
          <a:xfrm>
            <a:off x="437318" y="1518024"/>
            <a:ext cx="11339774" cy="4344394"/>
          </a:xfrm>
        </p:spPr>
        <p:txBody>
          <a:bodyPr/>
          <a:lstStyle/>
          <a:p>
            <a:r>
              <a:rPr lang="en-US" dirty="0"/>
              <a:t>Open-source R package for use with CRAN R: </a:t>
            </a:r>
            <a:r>
              <a:rPr lang="en-US" b="1" dirty="0" err="1"/>
              <a:t>azuremlsdk</a:t>
            </a:r>
            <a:endParaRPr lang="en-US" b="1" dirty="0"/>
          </a:p>
          <a:p>
            <a:endParaRPr lang="en-US" dirty="0"/>
          </a:p>
          <a:p>
            <a:pPr marL="457200" indent="-457200">
              <a:buFont typeface="Arial" panose="020B0604020202020204" pitchFamily="34" charset="0"/>
              <a:buChar char="•"/>
            </a:pPr>
            <a:r>
              <a:rPr lang="en-US" dirty="0"/>
              <a:t>Create Workspaces, Experiments, Compute, Models, and other artefacts with R commands</a:t>
            </a:r>
          </a:p>
          <a:p>
            <a:pPr marL="457200" indent="-457200">
              <a:buFont typeface="Arial" panose="020B0604020202020204" pitchFamily="34" charset="0"/>
              <a:buChar char="•"/>
            </a:pPr>
            <a:r>
              <a:rPr lang="en-US" dirty="0"/>
              <a:t>Use any R function/package (and track requirements for deployment)</a:t>
            </a:r>
          </a:p>
          <a:p>
            <a:pPr marL="457200" indent="-457200">
              <a:buFont typeface="Arial" panose="020B0604020202020204" pitchFamily="34" charset="0"/>
              <a:buChar char="•"/>
            </a:pPr>
            <a:r>
              <a:rPr lang="en-US" dirty="0"/>
              <a:t>Auto-scaling training clusters (including GPU clusters)</a:t>
            </a:r>
          </a:p>
          <a:p>
            <a:pPr marL="457200" indent="-457200">
              <a:buFont typeface="Arial" panose="020B0604020202020204" pitchFamily="34" charset="0"/>
              <a:buChar char="•"/>
            </a:pPr>
            <a:r>
              <a:rPr lang="en-US" dirty="0" err="1"/>
              <a:t>HyperDrive</a:t>
            </a:r>
            <a:r>
              <a:rPr lang="en-US" dirty="0"/>
              <a:t> support: smart hyperparameter search with parallel compute</a:t>
            </a:r>
          </a:p>
          <a:p>
            <a:pPr marL="457200" indent="-457200">
              <a:buFont typeface="Arial" panose="020B0604020202020204" pitchFamily="34" charset="0"/>
              <a:buChar char="•"/>
            </a:pPr>
            <a:r>
              <a:rPr lang="en-US" dirty="0"/>
              <a:t>Publish models as web services (in Azure or your own infra)</a:t>
            </a:r>
          </a:p>
          <a:p>
            <a:pPr marL="457200" indent="-457200">
              <a:buFont typeface="Arial" panose="020B0604020202020204" pitchFamily="34" charset="0"/>
              <a:buChar char="•"/>
            </a:pPr>
            <a:r>
              <a:rPr lang="en-US" dirty="0"/>
              <a:t>Trigger training / deployment pipelines from CI/CD services</a:t>
            </a:r>
          </a:p>
        </p:txBody>
      </p:sp>
      <p:sp>
        <p:nvSpPr>
          <p:cNvPr id="4" name="Title 3">
            <a:extLst>
              <a:ext uri="{FF2B5EF4-FFF2-40B4-BE49-F238E27FC236}">
                <a16:creationId xmlns:a16="http://schemas.microsoft.com/office/drawing/2014/main" id="{5D719F6C-4BF2-4266-B4CA-606D61B5B80E}"/>
              </a:ext>
            </a:extLst>
          </p:cNvPr>
          <p:cNvSpPr>
            <a:spLocks noGrp="1"/>
          </p:cNvSpPr>
          <p:nvPr>
            <p:ph type="title"/>
          </p:nvPr>
        </p:nvSpPr>
        <p:spPr/>
        <p:txBody>
          <a:bodyPr/>
          <a:lstStyle/>
          <a:p>
            <a:r>
              <a:rPr lang="en-US" dirty="0"/>
              <a:t>Azure ML service SDK for R</a:t>
            </a:r>
          </a:p>
        </p:txBody>
      </p:sp>
    </p:spTree>
    <p:extLst>
      <p:ext uri="{BB962C8B-B14F-4D97-AF65-F5344CB8AC3E}">
        <p14:creationId xmlns:p14="http://schemas.microsoft.com/office/powerpoint/2010/main" val="201893837"/>
      </p:ext>
    </p:extLst>
  </p:cSld>
  <p:clrMapOvr>
    <a:masterClrMapping/>
  </p:clrMapOvr>
  <p:transition>
    <p:fade/>
  </p:transition>
</p:sld>
</file>

<file path=ppt/theme/theme1.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Deep learning technical presentation from Ignite.</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Owner xmlns="230e9df3-be65-4c73-a93b-d1236ebd677e">
      <UserInfo>
        <DisplayName>Peri Erickson-Brown</DisplayName>
        <AccountId>62753</AccountId>
        <AccountType/>
      </UserInfo>
    </Owner>
    <PublishDate xmlns="230E9DF3-BE65-4C73-A93B-D1236EBD677E">2019-04-12T07:00:00+00:00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Riyaz Habibbhai</DisplayName>
        <AccountId>29500</AccountId>
        <AccountType/>
      </UserInfo>
    </OwnersManager>
    <Expire_x0020_Review xmlns="230e9df3-be65-4c73-a93b-d1236ebd677e">2020-05-12T07:00:00+00:00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 Insights</TermName>
          <TermId xmlns="http://schemas.microsoft.com/office/infopath/2007/PartnerControls">05b0f470-c98a-42c4-aa8e-33dda6cfeb2f</TermId>
        </TermInfo>
        <TermInfo xmlns="http://schemas.microsoft.com/office/infopath/2007/PartnerControls">
          <TermName xmlns="http://schemas.microsoft.com/office/infopath/2007/PartnerControls">Azure Cognitive Services</TermName>
          <TermId xmlns="http://schemas.microsoft.com/office/infopath/2007/PartnerControls">684989a2-eac3-4b18-838f-949e8258611e</TermId>
        </TermInfo>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Data Estate Modernization</TermName>
          <TermId xmlns="http://schemas.microsoft.com/office/infopath/2007/PartnerControls">10c01ab9-9059-474b-9bc2-783aaa897ac3</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Scenario</TermName>
          <TermId xmlns="http://schemas.microsoft.com/office/infopath/2007/PartnerControls">88eefbf0-88ff-435b-89e8-8136e86bd1b2</TermId>
        </TermInfo>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2034</Value>
      <Value>1774</Value>
      <Value>3067</Value>
      <Value>2325</Value>
      <Value>435</Value>
      <Value>3097</Value>
      <Value>3095</Value>
      <Value>2558</Value>
      <Value>21</Value>
      <Value>3091</Value>
      <Value>2239</Value>
      <Value>1628</Value>
      <Value>14</Value>
      <Value>2119</Value>
      <Value>2559</Value>
      <Value>42</Value>
      <Value>2482</Value>
      <Value>2554</Value>
      <Value>2553</Value>
    </TaxCatchAll>
    <ParentID1 xmlns="230e9df3-be65-4c73-a93b-d1236ebd677e">G01KC-1-36750</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_dlc_DocId xmlns="230e9df3-be65-4c73-a93b-d1236ebd677e">G01KC-99682991-40579</_dlc_DocId>
    <_dlc_DocIdUrl xmlns="230e9df3-be65-4c73-a93b-d1236ebd677e">
      <Url>https://microsoft.sharepoint.com/sites/Infopedia_G01KC/_layouts/15/DocIdRedir.aspx?ID=G01KC-99682991-40579</Url>
      <Description>G01KC-99682991-40579</Description>
    </_dlc_DocIdUrl>
    <_dlc_ExpireDateSaved xmlns="http://schemas.microsoft.com/sharepoint/v3" xsi:nil="true"/>
    <_dlc_ExpireDate xmlns="http://schemas.microsoft.com/sharepoint/v3">2020-05-12T07:00:00+00:00</_dlc_ExpireDate>
  </documentManagement>
</p:properties>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3" ma:contentTypeDescription="" ma:contentTypeScope="" ma:versionID="df1a1da039060386ca61ace6e627fb1b">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1540b14bc7ffeab33381ab3a9509506b"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nillable="true" ma:taxonomy="true" ma:internalName="k8073fd852084ec1ba6e2c8d5ade6bf8" ma:taxonomyFieldName="Solution_x0020_Areas" ma:displayName="Solution Areas" ma:readOnly="false" ma:default="" ma:fieldId="{48073fd8-5208-4ec1-ba6e-2c8d5ade6bf8}" ma:taxonomyMulti="true" ma:sspId="e385fb40-52d4-4fae-9c5b-3e8ff8a5878e" ma:termSetId="b49e540e-074d-4845-a34c-877000c7b062"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41EAA2-24D5-4AAD-BF87-35D42D9C9CB0}">
  <ds:schemaRefs>
    <ds:schemaRef ds:uri="http://schemas.microsoft.com/sharepoint/events"/>
  </ds:schemaRefs>
</ds:datastoreItem>
</file>

<file path=customXml/itemProps2.xml><?xml version="1.0" encoding="utf-8"?>
<ds:datastoreItem xmlns:ds="http://schemas.openxmlformats.org/officeDocument/2006/customXml" ds:itemID="{4D79A1B1-9482-4BEA-8A70-A740EF5D3C04}">
  <ds:schemaRefs>
    <ds:schemaRef ds:uri="Microsoft.SharePoint.Taxonomy.ContentTypeSync"/>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4.xml><?xml version="1.0" encoding="utf-8"?>
<ds:datastoreItem xmlns:ds="http://schemas.openxmlformats.org/officeDocument/2006/customXml" ds:itemID="{C7A9867F-F231-4ACB-B757-E807A83BD457}">
  <ds:schemaRefs>
    <ds:schemaRef ds:uri="office.server.policy"/>
  </ds:schemaRefs>
</ds:datastoreItem>
</file>

<file path=customXml/itemProps5.xml><?xml version="1.0" encoding="utf-8"?>
<ds:datastoreItem xmlns:ds="http://schemas.openxmlformats.org/officeDocument/2006/customXml" ds:itemID="{0A4159F8-E9B6-4D66-B4D7-5DB45DEA77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11146</TotalTime>
  <Words>2618</Words>
  <Application>Microsoft Office PowerPoint</Application>
  <PresentationFormat>Widescreen</PresentationFormat>
  <Paragraphs>316</Paragraphs>
  <Slides>29</Slides>
  <Notes>17</Notes>
  <HiddenSlides>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29</vt:i4>
      </vt:variant>
    </vt:vector>
  </HeadingPairs>
  <TitlesOfParts>
    <vt:vector size="40" baseType="lpstr">
      <vt:lpstr>Arial</vt:lpstr>
      <vt:lpstr>Consolas</vt:lpstr>
      <vt:lpstr>Myriad Pro</vt:lpstr>
      <vt:lpstr>Rockwell Extra Bold</vt:lpstr>
      <vt:lpstr>Segoe UI</vt:lpstr>
      <vt:lpstr>Segoe UI Light</vt:lpstr>
      <vt:lpstr>Segoe UI Semibold</vt:lpstr>
      <vt:lpstr>Wingdings</vt:lpstr>
      <vt:lpstr>MSFT Azure </vt:lpstr>
      <vt:lpstr>White Template</vt:lpstr>
      <vt:lpstr>1_White Template</vt:lpstr>
      <vt:lpstr>MLOps for R with Azure Machine Learning</vt:lpstr>
      <vt:lpstr>What is DevOps?</vt:lpstr>
      <vt:lpstr>DevOps Process</vt:lpstr>
      <vt:lpstr>Machine Learning Process</vt:lpstr>
      <vt:lpstr>DEVOPS vs MLOPS</vt:lpstr>
      <vt:lpstr>Azure Machine Learning service</vt:lpstr>
      <vt:lpstr>PowerPoint Presentation</vt:lpstr>
      <vt:lpstr>Azure Machine Learning</vt:lpstr>
      <vt:lpstr>Azure ML service SDK for R</vt:lpstr>
      <vt:lpstr>Accident fatality prediction app</vt:lpstr>
      <vt:lpstr>Create compute instance for interactive work</vt:lpstr>
      <vt:lpstr>Use Compute Instance to prep and share data</vt:lpstr>
      <vt:lpstr>Create 2-node training cluster</vt:lpstr>
      <vt:lpstr>Train models and choose one to deploy</vt:lpstr>
      <vt:lpstr>PowerPoint Presentation</vt:lpstr>
      <vt:lpstr>Register model</vt:lpstr>
      <vt:lpstr>Deploy Model as service</vt:lpstr>
      <vt:lpstr>Integrate model into Shiny app</vt:lpstr>
      <vt:lpstr>PowerPoint Presentation</vt:lpstr>
      <vt:lpstr>Pipelines</vt:lpstr>
      <vt:lpstr>Azure Pipelines in Azure DevOps</vt:lpstr>
      <vt:lpstr>Azure Machine Learning Pipelines</vt:lpstr>
      <vt:lpstr>Pipelines in Azure DevOps</vt:lpstr>
      <vt:lpstr>CI/CD for apps with Azure Pipelines</vt:lpstr>
      <vt:lpstr>Complete Pipeline</vt:lpstr>
      <vt:lpstr>Retraining</vt:lpstr>
      <vt:lpstr>Azure Pipelines</vt:lpstr>
      <vt:lpstr>Thank you!  David Smith Cloud Advocate, Microsoft @revodavid    </vt:lpstr>
      <vt:lpstr>MLOps for R with Azure Machine Learning (20 min)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 service - L300</dc:title>
  <dc:subject>Microsoft Ignite</dc:subject>
  <dc:creator>Nishank Gupta</dc:creator>
  <cp:keywords>Scenario; Microsoft Ignite</cp:keywords>
  <dc:description/>
  <cp:lastModifiedBy>David Smith (CDA)</cp:lastModifiedBy>
  <cp:revision>3</cp:revision>
  <dcterms:created xsi:type="dcterms:W3CDTF">2018-09-19T17:09:46Z</dcterms:created>
  <dcterms:modified xsi:type="dcterms:W3CDTF">2020-01-29T23:42:28Z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2482;#Scenario|88eefbf0-88ff-435b-89e8-8136e86bd1b2;#2239;#Microsoft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y fmtid="{D5CDD505-2E9C-101B-9397-08002B2CF9AE}" pid="23" name="_dlc_policyId">
    <vt:lpwstr>0x0101000E4CB7077FEE4FF7AE86D4A500EEC780030016C849C62B10EB41ACA8C7EEDEF40BB20099ECF64382448D48A56095091C66B1A9|-661092312</vt:lpwstr>
  </property>
  <property fmtid="{D5CDD505-2E9C-101B-9397-08002B2CF9AE}" pid="24"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5" name="_dlc_DocIdItemGuid">
    <vt:lpwstr>e9dceabe-54a5-4696-9420-c642e44a3960</vt:lpwstr>
  </property>
  <property fmtid="{D5CDD505-2E9C-101B-9397-08002B2CF9AE}" pid="26" name="NewsType">
    <vt:lpwstr/>
  </property>
  <property fmtid="{D5CDD505-2E9C-101B-9397-08002B2CF9AE}" pid="27" name="Region">
    <vt:lpwstr/>
  </property>
  <property fmtid="{D5CDD505-2E9C-101B-9397-08002B2CF9AE}" pid="28" name="ItemType">
    <vt:lpwstr>435;#technical presentations|83a894cf-702b-47fc-aba5-41bd10dc1e75</vt:lpwstr>
  </property>
  <property fmtid="{D5CDD505-2E9C-101B-9397-08002B2CF9AE}" pid="29" name="Confidentiality">
    <vt:lpwstr>14;#customer ready|8986c41d-21c5-4f8f-8a12-ea4625b46858</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1628;#Gear Up|5bd03d8b-c198-4367-bd72-be9dad12d703;#21;#Intelligent Cloud|adc2fe87-c79a-4ded-a449-3f86b954069d;#2553;#ICB PST Domain|f7f86ece-0ca0-48d7-99cb-d6c97e732478</vt:lpwstr>
  </property>
  <property fmtid="{D5CDD505-2E9C-101B-9397-08002B2CF9AE}" pid="34" name="ExperienceContentType">
    <vt:lpwstr/>
  </property>
  <property fmtid="{D5CDD505-2E9C-101B-9397-08002B2CF9AE}" pid="35" name="BusinessArchitecture">
    <vt:lpwstr>2325;#Data and AI|60d86926-9fc6-4873-ad19-e15bf82160d7;#2558;#Data Estate Modernization|10c01ab9-9059-474b-9bc2-783aaa897ac3;#2559;#artificial intelligence|11fa0c26-d93f-4fa8-9b81-cf60b8e62d0c</vt:lpwstr>
  </property>
  <property fmtid="{D5CDD505-2E9C-101B-9397-08002B2CF9AE}" pid="36" name="Products">
    <vt:lpwstr>1774;#Application Insights|05b0f470-c98a-42c4-aa8e-33dda6cfeb2f;#2119;#Azure Cognitive Services|684989a2-eac3-4b18-838f-949e8258611e;#2034;#Azure Machine Learning|9207948e-39de-44e3-bca4-b0005ecebc86</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e8080b0481964c759b2c36ae49591b31">
    <vt:lpwstr/>
  </property>
  <property fmtid="{D5CDD505-2E9C-101B-9397-08002B2CF9AE}" pid="40" name="TechnicalLevel">
    <vt:lpwstr>3067;#200 (intermediate)|855c9113-a119-44e7-b3de-bccffe25ed46</vt:lpwstr>
  </property>
  <property fmtid="{D5CDD505-2E9C-101B-9397-08002B2CF9AE}" pid="41" name="SMSG Items">
    <vt:lpwstr>3091;#documents|e037ed84-7d8e-4cbb-9c8f-61e80301a44f</vt:lpwstr>
  </property>
  <property fmtid="{D5CDD505-2E9C-101B-9397-08002B2CF9AE}" pid="42" name="Audiences">
    <vt:lpwstr/>
  </property>
  <property fmtid="{D5CDD505-2E9C-101B-9397-08002B2CF9AE}" pid="43" name="ldac8aee9d1f469e8cd8c3f8d6a615f2">
    <vt:lpwstr/>
  </property>
  <property fmtid="{D5CDD505-2E9C-101B-9397-08002B2CF9AE}" pid="44" name="Solution Areas">
    <vt:lpwstr>3097;#Data and AI|60d86926-9fc6-4873-ad19-e15bf82160d7</vt:lpwstr>
  </property>
  <property fmtid="{D5CDD505-2E9C-101B-9397-08002B2CF9AE}" pid="45" name="EmployeeRole">
    <vt:lpwstr/>
  </property>
  <property fmtid="{D5CDD505-2E9C-101B-9397-08002B2CF9AE}" pid="46" name="NewsTopic">
    <vt:lpwstr/>
  </property>
  <property fmtid="{D5CDD505-2E9C-101B-9397-08002B2CF9AE}" pid="47" name="Roles">
    <vt:lpwstr/>
  </property>
  <property fmtid="{D5CDD505-2E9C-101B-9397-08002B2CF9AE}" pid="48" name="NewsSource">
    <vt:lpwstr/>
  </property>
  <property fmtid="{D5CDD505-2E9C-101B-9397-08002B2CF9AE}" pid="49" name="MSProfessions">
    <vt:lpwstr>3095;#Technical Sales|831f7989-43a4-4e48-852a-a5355978f47f</vt:lpwstr>
  </property>
  <property fmtid="{D5CDD505-2E9C-101B-9397-08002B2CF9AE}" pid="50" name="SMSGTags">
    <vt:lpwstr/>
  </property>
  <property fmtid="{D5CDD505-2E9C-101B-9397-08002B2CF9AE}" pid="51" name="MSPhysicalGeography">
    <vt:lpwstr/>
  </property>
  <property fmtid="{D5CDD505-2E9C-101B-9397-08002B2CF9AE}" pid="52" name="EnterpriseDomainTags">
    <vt:lpwstr/>
  </property>
  <property fmtid="{D5CDD505-2E9C-101B-9397-08002B2CF9AE}" pid="53" name="j3562c58ee414e028925bc902cfc01a1">
    <vt:lpwstr/>
  </property>
  <property fmtid="{D5CDD505-2E9C-101B-9397-08002B2CF9AE}" pid="54" name="Segments">
    <vt:lpwstr/>
  </property>
  <property fmtid="{D5CDD505-2E9C-101B-9397-08002B2CF9AE}" pid="55" name="Partners">
    <vt:lpwstr/>
  </property>
  <property fmtid="{D5CDD505-2E9C-101B-9397-08002B2CF9AE}" pid="56" name="ActivitiesAndPrograms">
    <vt:lpwstr/>
  </property>
  <property fmtid="{D5CDD505-2E9C-101B-9397-08002B2CF9AE}" pid="57" name="la4444b61d19467597d63190b69ac227">
    <vt:lpwstr/>
  </property>
  <property fmtid="{D5CDD505-2E9C-101B-9397-08002B2CF9AE}" pid="58" name="Topics">
    <vt:lpwstr>2554;#Fiscal Year 2019|37cfb2d9-82d6-4aee-ad7b-3dc8286123ca</vt:lpwstr>
  </property>
  <property fmtid="{D5CDD505-2E9C-101B-9397-08002B2CF9AE}" pid="59" name="Groups">
    <vt:lpwstr>42;#Cloud + AI Marketing|4f75e184-e5aa-4234-a07f-b032d60df254</vt:lpwstr>
  </property>
  <property fmtid="{D5CDD505-2E9C-101B-9397-08002B2CF9AE}" pid="60" name="Languages">
    <vt:lpwstr/>
  </property>
  <property fmtid="{D5CDD505-2E9C-101B-9397-08002B2CF9AE}" pid="61" name="of67e5d4b76f4a9db8769983fda9cec0">
    <vt:lpwstr/>
  </property>
  <property fmtid="{D5CDD505-2E9C-101B-9397-08002B2CF9AE}" pid="62" name="_docset_NoMedatataSyncRequired">
    <vt:lpwstr>False</vt:lpwstr>
  </property>
  <property fmtid="{D5CDD505-2E9C-101B-9397-08002B2CF9AE}" pid="63" name="SharedWithUsers">
    <vt:lpwstr>3842;#Christofer Palmgren;#123759;#Diana Urena</vt:lpwstr>
  </property>
</Properties>
</file>